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330" r:id="rId2"/>
    <p:sldId id="256" r:id="rId3"/>
    <p:sldId id="351" r:id="rId4"/>
    <p:sldId id="333" r:id="rId5"/>
    <p:sldId id="264" r:id="rId6"/>
    <p:sldId id="274" r:id="rId7"/>
    <p:sldId id="275" r:id="rId8"/>
    <p:sldId id="276" r:id="rId9"/>
    <p:sldId id="277" r:id="rId10"/>
    <p:sldId id="334" r:id="rId11"/>
    <p:sldId id="280" r:id="rId12"/>
    <p:sldId id="329" r:id="rId13"/>
    <p:sldId id="335" r:id="rId14"/>
    <p:sldId id="337" r:id="rId15"/>
    <p:sldId id="336" r:id="rId16"/>
    <p:sldId id="271" r:id="rId17"/>
    <p:sldId id="286" r:id="rId18"/>
    <p:sldId id="287" r:id="rId19"/>
    <p:sldId id="289" r:id="rId20"/>
    <p:sldId id="338" r:id="rId21"/>
    <p:sldId id="339" r:id="rId22"/>
    <p:sldId id="340" r:id="rId23"/>
    <p:sldId id="296" r:id="rId24"/>
    <p:sldId id="297" r:id="rId25"/>
    <p:sldId id="298" r:id="rId26"/>
    <p:sldId id="273" r:id="rId27"/>
    <p:sldId id="341" r:id="rId28"/>
    <p:sldId id="265" r:id="rId29"/>
    <p:sldId id="309" r:id="rId30"/>
    <p:sldId id="342" r:id="rId31"/>
    <p:sldId id="266" r:id="rId32"/>
    <p:sldId id="343" r:id="rId33"/>
    <p:sldId id="344" r:id="rId34"/>
    <p:sldId id="324" r:id="rId35"/>
    <p:sldId id="325" r:id="rId36"/>
    <p:sldId id="326" r:id="rId37"/>
    <p:sldId id="345" r:id="rId38"/>
    <p:sldId id="328" r:id="rId39"/>
    <p:sldId id="346" r:id="rId40"/>
    <p:sldId id="347" r:id="rId41"/>
    <p:sldId id="35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37103649-9899-F54A-82EC-98466DE51674}">
          <p14:sldIdLst>
            <p14:sldId id="330"/>
            <p14:sldId id="256"/>
            <p14:sldId id="351"/>
            <p14:sldId id="333"/>
          </p14:sldIdLst>
        </p14:section>
        <p14:section name="Variables &amp; Data Types" id="{9A25DF56-FCAB-3A41-8EF2-7AF53DAAD8C8}">
          <p14:sldIdLst>
            <p14:sldId id="264"/>
            <p14:sldId id="274"/>
          </p14:sldIdLst>
        </p14:section>
        <p14:section name="Numeric data types" id="{A72AED65-E613-EA4F-AFB5-265A177A3123}">
          <p14:sldIdLst>
            <p14:sldId id="275"/>
            <p14:sldId id="276"/>
            <p14:sldId id="277"/>
            <p14:sldId id="334"/>
            <p14:sldId id="280"/>
            <p14:sldId id="329"/>
            <p14:sldId id="335"/>
            <p14:sldId id="337"/>
            <p14:sldId id="336"/>
            <p14:sldId id="271"/>
          </p14:sldIdLst>
        </p14:section>
        <p14:section name="Sequence data types" id="{AB3F92BD-9167-7C4D-BF13-22A537B781BB}">
          <p14:sldIdLst>
            <p14:sldId id="286"/>
            <p14:sldId id="287"/>
            <p14:sldId id="289"/>
            <p14:sldId id="338"/>
            <p14:sldId id="339"/>
            <p14:sldId id="340"/>
          </p14:sldIdLst>
        </p14:section>
        <p14:section name="Booleans" id="{B38078D7-991C-5840-9386-F0DE5C33DADD}">
          <p14:sldIdLst>
            <p14:sldId id="296"/>
            <p14:sldId id="297"/>
            <p14:sldId id="298"/>
            <p14:sldId id="273"/>
            <p14:sldId id="341"/>
            <p14:sldId id="265"/>
            <p14:sldId id="309"/>
            <p14:sldId id="342"/>
            <p14:sldId id="266"/>
            <p14:sldId id="343"/>
            <p14:sldId id="344"/>
            <p14:sldId id="324"/>
            <p14:sldId id="325"/>
            <p14:sldId id="326"/>
            <p14:sldId id="345"/>
            <p14:sldId id="328"/>
            <p14:sldId id="346"/>
            <p14:sldId id="347"/>
            <p14:sldId id="3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DF388F-A562-4746-90C1-3F86C04AE14A}" v="19" dt="2023-06-13T18:34:38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 varScale="1">
        <p:scale>
          <a:sx n="106" d="100"/>
          <a:sy n="106" d="100"/>
        </p:scale>
        <p:origin x="12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Lagasca" userId="be2c7c1d-9c59-4d4f-96f1-cbb9e5a19921" providerId="ADAL" clId="{CF3C2809-A512-914B-AAB0-00E8DDF20131}"/>
    <pc:docChg chg="undo custSel addSld delSld modSld modSection">
      <pc:chgData name="Dominique Lagasca" userId="be2c7c1d-9c59-4d4f-96f1-cbb9e5a19921" providerId="ADAL" clId="{CF3C2809-A512-914B-AAB0-00E8DDF20131}" dt="2023-06-07T20:04:26.252" v="388" actId="1076"/>
      <pc:docMkLst>
        <pc:docMk/>
      </pc:docMkLst>
      <pc:sldChg chg="modSp mod">
        <pc:chgData name="Dominique Lagasca" userId="be2c7c1d-9c59-4d4f-96f1-cbb9e5a19921" providerId="ADAL" clId="{CF3C2809-A512-914B-AAB0-00E8DDF20131}" dt="2023-06-07T19:52:48.076" v="372" actId="20577"/>
        <pc:sldMkLst>
          <pc:docMk/>
          <pc:sldMk cId="1915593430" sldId="256"/>
        </pc:sldMkLst>
        <pc:spChg chg="mod">
          <ac:chgData name="Dominique Lagasca" userId="be2c7c1d-9c59-4d4f-96f1-cbb9e5a19921" providerId="ADAL" clId="{CF3C2809-A512-914B-AAB0-00E8DDF20131}" dt="2023-06-07T00:19:34.806" v="0" actId="2711"/>
          <ac:spMkLst>
            <pc:docMk/>
            <pc:sldMk cId="1915593430" sldId="256"/>
            <ac:spMk id="2" creationId="{96D2F49D-77EA-CEBD-082F-29BE12DB00AF}"/>
          </ac:spMkLst>
        </pc:spChg>
        <pc:spChg chg="mod">
          <ac:chgData name="Dominique Lagasca" userId="be2c7c1d-9c59-4d4f-96f1-cbb9e5a19921" providerId="ADAL" clId="{CF3C2809-A512-914B-AAB0-00E8DDF20131}" dt="2023-06-07T19:52:48.076" v="372" actId="20577"/>
          <ac:spMkLst>
            <pc:docMk/>
            <pc:sldMk cId="1915593430" sldId="256"/>
            <ac:spMk id="3" creationId="{931F72C4-3F30-1B3A-59CC-ED37C8BFE116}"/>
          </ac:spMkLst>
        </pc:spChg>
      </pc:sldChg>
      <pc:sldChg chg="modSp del mod">
        <pc:chgData name="Dominique Lagasca" userId="be2c7c1d-9c59-4d4f-96f1-cbb9e5a19921" providerId="ADAL" clId="{CF3C2809-A512-914B-AAB0-00E8DDF20131}" dt="2023-06-07T19:52:17.294" v="344" actId="2696"/>
        <pc:sldMkLst>
          <pc:docMk/>
          <pc:sldMk cId="771336482" sldId="257"/>
        </pc:sldMkLst>
        <pc:spChg chg="mod">
          <ac:chgData name="Dominique Lagasca" userId="be2c7c1d-9c59-4d4f-96f1-cbb9e5a19921" providerId="ADAL" clId="{CF3C2809-A512-914B-AAB0-00E8DDF20131}" dt="2023-06-07T00:19:50.739" v="2" actId="2711"/>
          <ac:spMkLst>
            <pc:docMk/>
            <pc:sldMk cId="771336482" sldId="257"/>
            <ac:spMk id="2" creationId="{F65BB73E-8633-3775-6CBB-036D992C5CC3}"/>
          </ac:spMkLst>
        </pc:spChg>
        <pc:spChg chg="mod">
          <ac:chgData name="Dominique Lagasca" userId="be2c7c1d-9c59-4d4f-96f1-cbb9e5a19921" providerId="ADAL" clId="{CF3C2809-A512-914B-AAB0-00E8DDF20131}" dt="2023-06-07T00:19:50.739" v="2" actId="2711"/>
          <ac:spMkLst>
            <pc:docMk/>
            <pc:sldMk cId="771336482" sldId="257"/>
            <ac:spMk id="4" creationId="{0CE93DA2-62AD-70DF-393F-EA51F33B924D}"/>
          </ac:spMkLst>
        </pc:spChg>
      </pc:sldChg>
      <pc:sldChg chg="modSp del mod">
        <pc:chgData name="Dominique Lagasca" userId="be2c7c1d-9c59-4d4f-96f1-cbb9e5a19921" providerId="ADAL" clId="{CF3C2809-A512-914B-AAB0-00E8DDF20131}" dt="2023-06-07T19:52:17.260" v="343" actId="2696"/>
        <pc:sldMkLst>
          <pc:docMk/>
          <pc:sldMk cId="1251466646" sldId="258"/>
        </pc:sldMkLst>
        <pc:spChg chg="mod">
          <ac:chgData name="Dominique Lagasca" userId="be2c7c1d-9c59-4d4f-96f1-cbb9e5a19921" providerId="ADAL" clId="{CF3C2809-A512-914B-AAB0-00E8DDF20131}" dt="2023-06-07T00:19:46.437" v="1" actId="2711"/>
          <ac:spMkLst>
            <pc:docMk/>
            <pc:sldMk cId="1251466646" sldId="258"/>
            <ac:spMk id="2" creationId="{0C37A7B3-5DB5-D409-9050-669519BD66D5}"/>
          </ac:spMkLst>
        </pc:spChg>
        <pc:spChg chg="mod">
          <ac:chgData name="Dominique Lagasca" userId="be2c7c1d-9c59-4d4f-96f1-cbb9e5a19921" providerId="ADAL" clId="{CF3C2809-A512-914B-AAB0-00E8DDF20131}" dt="2023-06-07T00:19:46.437" v="1" actId="2711"/>
          <ac:spMkLst>
            <pc:docMk/>
            <pc:sldMk cId="1251466646" sldId="258"/>
            <ac:spMk id="3" creationId="{054D89F7-2FCC-C423-EBB7-4C26F033A123}"/>
          </ac:spMkLst>
        </pc:spChg>
      </pc:sldChg>
      <pc:sldChg chg="modSp del mod">
        <pc:chgData name="Dominique Lagasca" userId="be2c7c1d-9c59-4d4f-96f1-cbb9e5a19921" providerId="ADAL" clId="{CF3C2809-A512-914B-AAB0-00E8DDF20131}" dt="2023-06-07T19:52:17.309" v="345" actId="2696"/>
        <pc:sldMkLst>
          <pc:docMk/>
          <pc:sldMk cId="3015340682" sldId="259"/>
        </pc:sldMkLst>
        <pc:spChg chg="mod">
          <ac:chgData name="Dominique Lagasca" userId="be2c7c1d-9c59-4d4f-96f1-cbb9e5a19921" providerId="ADAL" clId="{CF3C2809-A512-914B-AAB0-00E8DDF20131}" dt="2023-06-07T00:19:57.862" v="3" actId="2711"/>
          <ac:spMkLst>
            <pc:docMk/>
            <pc:sldMk cId="3015340682" sldId="259"/>
            <ac:spMk id="3" creationId="{F9BCFA8E-30E8-21EC-857E-1CCE41E8232E}"/>
          </ac:spMkLst>
        </pc:spChg>
        <pc:spChg chg="mod">
          <ac:chgData name="Dominique Lagasca" userId="be2c7c1d-9c59-4d4f-96f1-cbb9e5a19921" providerId="ADAL" clId="{CF3C2809-A512-914B-AAB0-00E8DDF20131}" dt="2023-06-07T00:19:57.862" v="3" actId="2711"/>
          <ac:spMkLst>
            <pc:docMk/>
            <pc:sldMk cId="3015340682" sldId="259"/>
            <ac:spMk id="9" creationId="{AC346F3D-441E-AAFC-851B-A5D50586244C}"/>
          </ac:spMkLst>
        </pc:spChg>
      </pc:sldChg>
      <pc:sldChg chg="del">
        <pc:chgData name="Dominique Lagasca" userId="be2c7c1d-9c59-4d4f-96f1-cbb9e5a19921" providerId="ADAL" clId="{CF3C2809-A512-914B-AAB0-00E8DDF20131}" dt="2023-06-07T19:52:20.550" v="346" actId="2696"/>
        <pc:sldMkLst>
          <pc:docMk/>
          <pc:sldMk cId="1682189236" sldId="260"/>
        </pc:sldMkLst>
      </pc:sldChg>
      <pc:sldChg chg="modSp mod">
        <pc:chgData name="Dominique Lagasca" userId="be2c7c1d-9c59-4d4f-96f1-cbb9e5a19921" providerId="ADAL" clId="{CF3C2809-A512-914B-AAB0-00E8DDF20131}" dt="2023-06-07T00:20:07.439" v="4" actId="2711"/>
        <pc:sldMkLst>
          <pc:docMk/>
          <pc:sldMk cId="1388718795" sldId="264"/>
        </pc:sldMkLst>
        <pc:spChg chg="mod">
          <ac:chgData name="Dominique Lagasca" userId="be2c7c1d-9c59-4d4f-96f1-cbb9e5a19921" providerId="ADAL" clId="{CF3C2809-A512-914B-AAB0-00E8DDF20131}" dt="2023-06-07T00:20:07.439" v="4" actId="2711"/>
          <ac:spMkLst>
            <pc:docMk/>
            <pc:sldMk cId="1388718795" sldId="264"/>
            <ac:spMk id="2" creationId="{F96860E4-537F-9EF8-2E3B-7546CC3EE012}"/>
          </ac:spMkLst>
        </pc:spChg>
        <pc:spChg chg="mod">
          <ac:chgData name="Dominique Lagasca" userId="be2c7c1d-9c59-4d4f-96f1-cbb9e5a19921" providerId="ADAL" clId="{CF3C2809-A512-914B-AAB0-00E8DDF20131}" dt="2023-06-07T00:20:07.439" v="4" actId="2711"/>
          <ac:spMkLst>
            <pc:docMk/>
            <pc:sldMk cId="1388718795" sldId="264"/>
            <ac:spMk id="3" creationId="{EC9FE8EC-6AA8-379F-95A1-E44FF8576BA6}"/>
          </ac:spMkLst>
        </pc:spChg>
      </pc:sldChg>
      <pc:sldChg chg="modSp mod">
        <pc:chgData name="Dominique Lagasca" userId="be2c7c1d-9c59-4d4f-96f1-cbb9e5a19921" providerId="ADAL" clId="{CF3C2809-A512-914B-AAB0-00E8DDF20131}" dt="2023-06-07T00:20:12.687" v="5" actId="2711"/>
        <pc:sldMkLst>
          <pc:docMk/>
          <pc:sldMk cId="2069561056" sldId="265"/>
        </pc:sldMkLst>
        <pc:spChg chg="mod">
          <ac:chgData name="Dominique Lagasca" userId="be2c7c1d-9c59-4d4f-96f1-cbb9e5a19921" providerId="ADAL" clId="{CF3C2809-A512-914B-AAB0-00E8DDF20131}" dt="2023-06-07T00:20:12.687" v="5" actId="2711"/>
          <ac:spMkLst>
            <pc:docMk/>
            <pc:sldMk cId="2069561056" sldId="265"/>
            <ac:spMk id="4" creationId="{48EE9C82-66E5-F5FF-41B0-D8C03433A81A}"/>
          </ac:spMkLst>
        </pc:spChg>
        <pc:spChg chg="mod">
          <ac:chgData name="Dominique Lagasca" userId="be2c7c1d-9c59-4d4f-96f1-cbb9e5a19921" providerId="ADAL" clId="{CF3C2809-A512-914B-AAB0-00E8DDF20131}" dt="2023-06-07T00:20:12.687" v="5" actId="2711"/>
          <ac:spMkLst>
            <pc:docMk/>
            <pc:sldMk cId="2069561056" sldId="265"/>
            <ac:spMk id="5" creationId="{75A5BA7F-65DC-5BB0-96C4-B03347509935}"/>
          </ac:spMkLst>
        </pc:spChg>
      </pc:sldChg>
      <pc:sldChg chg="modSp mod">
        <pc:chgData name="Dominique Lagasca" userId="be2c7c1d-9c59-4d4f-96f1-cbb9e5a19921" providerId="ADAL" clId="{CF3C2809-A512-914B-AAB0-00E8DDF20131}" dt="2023-06-07T16:24:15.493" v="277" actId="1076"/>
        <pc:sldMkLst>
          <pc:docMk/>
          <pc:sldMk cId="3437932192" sldId="266"/>
        </pc:sldMkLst>
        <pc:spChg chg="mod">
          <ac:chgData name="Dominique Lagasca" userId="be2c7c1d-9c59-4d4f-96f1-cbb9e5a19921" providerId="ADAL" clId="{CF3C2809-A512-914B-AAB0-00E8DDF20131}" dt="2023-06-07T16:23:57.566" v="275" actId="1076"/>
          <ac:spMkLst>
            <pc:docMk/>
            <pc:sldMk cId="3437932192" sldId="266"/>
            <ac:spMk id="8" creationId="{20ECCB03-9B8A-F3DC-7DC9-7B765089A0E2}"/>
          </ac:spMkLst>
        </pc:spChg>
        <pc:spChg chg="mod">
          <ac:chgData name="Dominique Lagasca" userId="be2c7c1d-9c59-4d4f-96f1-cbb9e5a19921" providerId="ADAL" clId="{CF3C2809-A512-914B-AAB0-00E8DDF20131}" dt="2023-06-07T16:24:15.493" v="277" actId="1076"/>
          <ac:spMkLst>
            <pc:docMk/>
            <pc:sldMk cId="3437932192" sldId="266"/>
            <ac:spMk id="10" creationId="{4C314C7B-F5C9-C47C-86F1-97D9B46659C9}"/>
          </ac:spMkLst>
        </pc:spChg>
        <pc:cxnChg chg="mod">
          <ac:chgData name="Dominique Lagasca" userId="be2c7c1d-9c59-4d4f-96f1-cbb9e5a19921" providerId="ADAL" clId="{CF3C2809-A512-914B-AAB0-00E8DDF20131}" dt="2023-06-07T16:24:08.094" v="276" actId="208"/>
          <ac:cxnSpMkLst>
            <pc:docMk/>
            <pc:sldMk cId="3437932192" sldId="266"/>
            <ac:cxnSpMk id="7" creationId="{A654A630-D1FD-A72A-8137-3697EB7D0CF2}"/>
          </ac:cxnSpMkLst>
        </pc:cxnChg>
        <pc:cxnChg chg="mod">
          <ac:chgData name="Dominique Lagasca" userId="be2c7c1d-9c59-4d4f-96f1-cbb9e5a19921" providerId="ADAL" clId="{CF3C2809-A512-914B-AAB0-00E8DDF20131}" dt="2023-06-07T16:24:08.094" v="276" actId="208"/>
          <ac:cxnSpMkLst>
            <pc:docMk/>
            <pc:sldMk cId="3437932192" sldId="266"/>
            <ac:cxnSpMk id="9" creationId="{F9869FC4-151B-2F17-8D84-808AD79A8A3A}"/>
          </ac:cxnSpMkLst>
        </pc:cxnChg>
      </pc:sldChg>
      <pc:sldChg chg="modSp mod">
        <pc:chgData name="Dominique Lagasca" userId="be2c7c1d-9c59-4d4f-96f1-cbb9e5a19921" providerId="ADAL" clId="{CF3C2809-A512-914B-AAB0-00E8DDF20131}" dt="2023-06-07T00:21:11.229" v="8" actId="2711"/>
        <pc:sldMkLst>
          <pc:docMk/>
          <pc:sldMk cId="3730579776" sldId="270"/>
        </pc:sldMkLst>
        <pc:spChg chg="mod">
          <ac:chgData name="Dominique Lagasca" userId="be2c7c1d-9c59-4d4f-96f1-cbb9e5a19921" providerId="ADAL" clId="{CF3C2809-A512-914B-AAB0-00E8DDF20131}" dt="2023-06-07T00:21:11.229" v="8" actId="2711"/>
          <ac:spMkLst>
            <pc:docMk/>
            <pc:sldMk cId="3730579776" sldId="270"/>
            <ac:spMk id="2" creationId="{9A940A54-C31E-2EF5-6197-8B29DA10D4B5}"/>
          </ac:spMkLst>
        </pc:spChg>
      </pc:sldChg>
      <pc:sldChg chg="modSp mod">
        <pc:chgData name="Dominique Lagasca" userId="be2c7c1d-9c59-4d4f-96f1-cbb9e5a19921" providerId="ADAL" clId="{CF3C2809-A512-914B-AAB0-00E8DDF20131}" dt="2023-06-07T00:21:17.202" v="9" actId="2711"/>
        <pc:sldMkLst>
          <pc:docMk/>
          <pc:sldMk cId="1868385660" sldId="271"/>
        </pc:sldMkLst>
        <pc:spChg chg="mod">
          <ac:chgData name="Dominique Lagasca" userId="be2c7c1d-9c59-4d4f-96f1-cbb9e5a19921" providerId="ADAL" clId="{CF3C2809-A512-914B-AAB0-00E8DDF20131}" dt="2023-06-07T00:21:17.202" v="9" actId="2711"/>
          <ac:spMkLst>
            <pc:docMk/>
            <pc:sldMk cId="1868385660" sldId="271"/>
            <ac:spMk id="2" creationId="{9A940A54-C31E-2EF5-6197-8B29DA10D4B5}"/>
          </ac:spMkLst>
        </pc:spChg>
      </pc:sldChg>
      <pc:sldChg chg="modSp mod">
        <pc:chgData name="Dominique Lagasca" userId="be2c7c1d-9c59-4d4f-96f1-cbb9e5a19921" providerId="ADAL" clId="{CF3C2809-A512-914B-AAB0-00E8DDF20131}" dt="2023-06-07T00:21:21.485" v="10" actId="2711"/>
        <pc:sldMkLst>
          <pc:docMk/>
          <pc:sldMk cId="493739143" sldId="272"/>
        </pc:sldMkLst>
        <pc:spChg chg="mod">
          <ac:chgData name="Dominique Lagasca" userId="be2c7c1d-9c59-4d4f-96f1-cbb9e5a19921" providerId="ADAL" clId="{CF3C2809-A512-914B-AAB0-00E8DDF20131}" dt="2023-06-07T00:21:21.485" v="10" actId="2711"/>
          <ac:spMkLst>
            <pc:docMk/>
            <pc:sldMk cId="493739143" sldId="272"/>
            <ac:spMk id="2" creationId="{76CF7E1B-EB1E-9E1F-3FD7-D9F746980054}"/>
          </ac:spMkLst>
        </pc:spChg>
        <pc:spChg chg="mod">
          <ac:chgData name="Dominique Lagasca" userId="be2c7c1d-9c59-4d4f-96f1-cbb9e5a19921" providerId="ADAL" clId="{CF3C2809-A512-914B-AAB0-00E8DDF20131}" dt="2023-06-07T00:21:21.485" v="10" actId="2711"/>
          <ac:spMkLst>
            <pc:docMk/>
            <pc:sldMk cId="493739143" sldId="272"/>
            <ac:spMk id="3" creationId="{E8C7CBF5-C871-7D55-032F-79C07C7AE6F3}"/>
          </ac:spMkLst>
        </pc:spChg>
      </pc:sldChg>
      <pc:sldChg chg="modSp mod">
        <pc:chgData name="Dominique Lagasca" userId="be2c7c1d-9c59-4d4f-96f1-cbb9e5a19921" providerId="ADAL" clId="{CF3C2809-A512-914B-AAB0-00E8DDF20131}" dt="2023-06-07T00:21:30.290" v="11" actId="2711"/>
        <pc:sldMkLst>
          <pc:docMk/>
          <pc:sldMk cId="2240626180" sldId="273"/>
        </pc:sldMkLst>
        <pc:spChg chg="mod">
          <ac:chgData name="Dominique Lagasca" userId="be2c7c1d-9c59-4d4f-96f1-cbb9e5a19921" providerId="ADAL" clId="{CF3C2809-A512-914B-AAB0-00E8DDF20131}" dt="2023-06-07T00:21:30.290" v="11" actId="2711"/>
          <ac:spMkLst>
            <pc:docMk/>
            <pc:sldMk cId="2240626180" sldId="273"/>
            <ac:spMk id="2" creationId="{E312FAA4-3D1B-D403-228F-07E55B54FD39}"/>
          </ac:spMkLst>
        </pc:spChg>
        <pc:spChg chg="mod">
          <ac:chgData name="Dominique Lagasca" userId="be2c7c1d-9c59-4d4f-96f1-cbb9e5a19921" providerId="ADAL" clId="{CF3C2809-A512-914B-AAB0-00E8DDF20131}" dt="2023-06-07T00:21:30.290" v="11" actId="2711"/>
          <ac:spMkLst>
            <pc:docMk/>
            <pc:sldMk cId="2240626180" sldId="273"/>
            <ac:spMk id="3" creationId="{84D80A55-5A50-C6AF-12D5-48401744AA55}"/>
          </ac:spMkLst>
        </pc:spChg>
      </pc:sldChg>
      <pc:sldChg chg="delSp mod delAnim">
        <pc:chgData name="Dominique Lagasca" userId="be2c7c1d-9c59-4d4f-96f1-cbb9e5a19921" providerId="ADAL" clId="{CF3C2809-A512-914B-AAB0-00E8DDF20131}" dt="2023-06-07T16:24:38.046" v="278" actId="478"/>
        <pc:sldMkLst>
          <pc:docMk/>
          <pc:sldMk cId="2444461340" sldId="274"/>
        </pc:sldMkLst>
        <pc:spChg chg="del">
          <ac:chgData name="Dominique Lagasca" userId="be2c7c1d-9c59-4d4f-96f1-cbb9e5a19921" providerId="ADAL" clId="{CF3C2809-A512-914B-AAB0-00E8DDF20131}" dt="2023-06-07T16:24:38.046" v="278" actId="478"/>
          <ac:spMkLst>
            <pc:docMk/>
            <pc:sldMk cId="2444461340" sldId="274"/>
            <ac:spMk id="2" creationId="{FD64CC50-2DAB-9F3E-6DC5-F98A2007D808}"/>
          </ac:spMkLst>
        </pc:spChg>
      </pc:sldChg>
      <pc:sldChg chg="modSp mod">
        <pc:chgData name="Dominique Lagasca" userId="be2c7c1d-9c59-4d4f-96f1-cbb9e5a19921" providerId="ADAL" clId="{CF3C2809-A512-914B-AAB0-00E8DDF20131}" dt="2023-06-07T00:21:35.168" v="12" actId="2711"/>
        <pc:sldMkLst>
          <pc:docMk/>
          <pc:sldMk cId="2371997052" sldId="275"/>
        </pc:sldMkLst>
        <pc:spChg chg="mod">
          <ac:chgData name="Dominique Lagasca" userId="be2c7c1d-9c59-4d4f-96f1-cbb9e5a19921" providerId="ADAL" clId="{CF3C2809-A512-914B-AAB0-00E8DDF20131}" dt="2023-06-07T00:21:35.168" v="12" actId="2711"/>
          <ac:spMkLst>
            <pc:docMk/>
            <pc:sldMk cId="2371997052" sldId="275"/>
            <ac:spMk id="4" creationId="{E33D9A8F-EAD1-EE70-6CB1-19154D427192}"/>
          </ac:spMkLst>
        </pc:spChg>
        <pc:spChg chg="mod">
          <ac:chgData name="Dominique Lagasca" userId="be2c7c1d-9c59-4d4f-96f1-cbb9e5a19921" providerId="ADAL" clId="{CF3C2809-A512-914B-AAB0-00E8DDF20131}" dt="2023-06-07T00:21:35.168" v="12" actId="2711"/>
          <ac:spMkLst>
            <pc:docMk/>
            <pc:sldMk cId="2371997052" sldId="275"/>
            <ac:spMk id="5" creationId="{78FDB93C-1AE8-E07E-C3CE-8FAD022B8C55}"/>
          </ac:spMkLst>
        </pc:spChg>
      </pc:sldChg>
      <pc:sldChg chg="modSp mod">
        <pc:chgData name="Dominique Lagasca" userId="be2c7c1d-9c59-4d4f-96f1-cbb9e5a19921" providerId="ADAL" clId="{CF3C2809-A512-914B-AAB0-00E8DDF20131}" dt="2023-06-07T00:21:49.702" v="16" actId="2711"/>
        <pc:sldMkLst>
          <pc:docMk/>
          <pc:sldMk cId="829015499" sldId="276"/>
        </pc:sldMkLst>
        <pc:spChg chg="mod">
          <ac:chgData name="Dominique Lagasca" userId="be2c7c1d-9c59-4d4f-96f1-cbb9e5a19921" providerId="ADAL" clId="{CF3C2809-A512-914B-AAB0-00E8DDF20131}" dt="2023-06-07T00:21:40.490" v="13" actId="2711"/>
          <ac:spMkLst>
            <pc:docMk/>
            <pc:sldMk cId="829015499" sldId="276"/>
            <ac:spMk id="2" creationId="{E9CA5675-2544-ADB6-A631-D25BA40A9CCD}"/>
          </ac:spMkLst>
        </pc:spChg>
        <pc:spChg chg="mod">
          <ac:chgData name="Dominique Lagasca" userId="be2c7c1d-9c59-4d4f-96f1-cbb9e5a19921" providerId="ADAL" clId="{CF3C2809-A512-914B-AAB0-00E8DDF20131}" dt="2023-06-07T00:21:49.702" v="16" actId="2711"/>
          <ac:spMkLst>
            <pc:docMk/>
            <pc:sldMk cId="829015499" sldId="276"/>
            <ac:spMk id="3" creationId="{B7C40DB3-9062-598E-C47F-D56147D5DFB7}"/>
          </ac:spMkLst>
        </pc:spChg>
      </pc:sldChg>
      <pc:sldChg chg="modSp mod">
        <pc:chgData name="Dominique Lagasca" userId="be2c7c1d-9c59-4d4f-96f1-cbb9e5a19921" providerId="ADAL" clId="{CF3C2809-A512-914B-AAB0-00E8DDF20131}" dt="2023-06-07T00:21:59.771" v="17" actId="2711"/>
        <pc:sldMkLst>
          <pc:docMk/>
          <pc:sldMk cId="3902976556" sldId="280"/>
        </pc:sldMkLst>
        <pc:spChg chg="mod">
          <ac:chgData name="Dominique Lagasca" userId="be2c7c1d-9c59-4d4f-96f1-cbb9e5a19921" providerId="ADAL" clId="{CF3C2809-A512-914B-AAB0-00E8DDF20131}" dt="2023-06-07T00:21:59.771" v="17" actId="2711"/>
          <ac:spMkLst>
            <pc:docMk/>
            <pc:sldMk cId="3902976556" sldId="280"/>
            <ac:spMk id="2" creationId="{EC9A88F6-73B4-1A69-B0E0-722BDB0D9254}"/>
          </ac:spMkLst>
        </pc:spChg>
        <pc:spChg chg="mod">
          <ac:chgData name="Dominique Lagasca" userId="be2c7c1d-9c59-4d4f-96f1-cbb9e5a19921" providerId="ADAL" clId="{CF3C2809-A512-914B-AAB0-00E8DDF20131}" dt="2023-06-07T00:21:59.771" v="17" actId="2711"/>
          <ac:spMkLst>
            <pc:docMk/>
            <pc:sldMk cId="3902976556" sldId="280"/>
            <ac:spMk id="3" creationId="{CA2559AD-8776-4639-B36D-C04036E2FDC8}"/>
          </ac:spMkLst>
        </pc:spChg>
      </pc:sldChg>
      <pc:sldChg chg="del">
        <pc:chgData name="Dominique Lagasca" userId="be2c7c1d-9c59-4d4f-96f1-cbb9e5a19921" providerId="ADAL" clId="{CF3C2809-A512-914B-AAB0-00E8DDF20131}" dt="2023-06-07T19:55:50.179" v="382" actId="2696"/>
        <pc:sldMkLst>
          <pc:docMk/>
          <pc:sldMk cId="4020322656" sldId="281"/>
        </pc:sldMkLst>
      </pc:sldChg>
      <pc:sldChg chg="modSp mod">
        <pc:chgData name="Dominique Lagasca" userId="be2c7c1d-9c59-4d4f-96f1-cbb9e5a19921" providerId="ADAL" clId="{CF3C2809-A512-914B-AAB0-00E8DDF20131}" dt="2023-06-07T00:22:15.989" v="21" actId="2711"/>
        <pc:sldMkLst>
          <pc:docMk/>
          <pc:sldMk cId="1019033379" sldId="282"/>
        </pc:sldMkLst>
        <pc:spChg chg="mod">
          <ac:chgData name="Dominique Lagasca" userId="be2c7c1d-9c59-4d4f-96f1-cbb9e5a19921" providerId="ADAL" clId="{CF3C2809-A512-914B-AAB0-00E8DDF20131}" dt="2023-06-07T00:22:12.547" v="20" actId="2711"/>
          <ac:spMkLst>
            <pc:docMk/>
            <pc:sldMk cId="1019033379" sldId="282"/>
            <ac:spMk id="2" creationId="{DE6E1E89-15E8-E3D9-9044-E0937974C6E3}"/>
          </ac:spMkLst>
        </pc:spChg>
        <pc:spChg chg="mod">
          <ac:chgData name="Dominique Lagasca" userId="be2c7c1d-9c59-4d4f-96f1-cbb9e5a19921" providerId="ADAL" clId="{CF3C2809-A512-914B-AAB0-00E8DDF20131}" dt="2023-06-07T00:22:15.989" v="21" actId="2711"/>
          <ac:spMkLst>
            <pc:docMk/>
            <pc:sldMk cId="1019033379" sldId="282"/>
            <ac:spMk id="3" creationId="{1D157B3A-6B77-8392-97EC-399516C34BA9}"/>
          </ac:spMkLst>
        </pc:spChg>
      </pc:sldChg>
      <pc:sldChg chg="modSp mod">
        <pc:chgData name="Dominique Lagasca" userId="be2c7c1d-9c59-4d4f-96f1-cbb9e5a19921" providerId="ADAL" clId="{CF3C2809-A512-914B-AAB0-00E8DDF20131}" dt="2023-06-07T00:22:21.191" v="22" actId="2711"/>
        <pc:sldMkLst>
          <pc:docMk/>
          <pc:sldMk cId="2081241094" sldId="286"/>
        </pc:sldMkLst>
        <pc:spChg chg="mod">
          <ac:chgData name="Dominique Lagasca" userId="be2c7c1d-9c59-4d4f-96f1-cbb9e5a19921" providerId="ADAL" clId="{CF3C2809-A512-914B-AAB0-00E8DDF20131}" dt="2023-06-07T00:22:21.191" v="22" actId="2711"/>
          <ac:spMkLst>
            <pc:docMk/>
            <pc:sldMk cId="2081241094" sldId="286"/>
            <ac:spMk id="4" creationId="{EE10335F-317A-A8F7-D115-00877B431D21}"/>
          </ac:spMkLst>
        </pc:spChg>
        <pc:spChg chg="mod">
          <ac:chgData name="Dominique Lagasca" userId="be2c7c1d-9c59-4d4f-96f1-cbb9e5a19921" providerId="ADAL" clId="{CF3C2809-A512-914B-AAB0-00E8DDF20131}" dt="2023-06-07T00:22:21.191" v="22" actId="2711"/>
          <ac:spMkLst>
            <pc:docMk/>
            <pc:sldMk cId="2081241094" sldId="286"/>
            <ac:spMk id="5" creationId="{420DB529-3ECF-76B4-8F77-BB92BE7C925B}"/>
          </ac:spMkLst>
        </pc:spChg>
      </pc:sldChg>
      <pc:sldChg chg="modSp mod">
        <pc:chgData name="Dominique Lagasca" userId="be2c7c1d-9c59-4d4f-96f1-cbb9e5a19921" providerId="ADAL" clId="{CF3C2809-A512-914B-AAB0-00E8DDF20131}" dt="2023-06-07T00:22:25.293" v="23" actId="2711"/>
        <pc:sldMkLst>
          <pc:docMk/>
          <pc:sldMk cId="321134295" sldId="287"/>
        </pc:sldMkLst>
        <pc:spChg chg="mod">
          <ac:chgData name="Dominique Lagasca" userId="be2c7c1d-9c59-4d4f-96f1-cbb9e5a19921" providerId="ADAL" clId="{CF3C2809-A512-914B-AAB0-00E8DDF20131}" dt="2023-06-07T00:22:25.293" v="23" actId="2711"/>
          <ac:spMkLst>
            <pc:docMk/>
            <pc:sldMk cId="321134295" sldId="287"/>
            <ac:spMk id="2" creationId="{43DA418A-1534-F6F5-0B46-7C8E09B0F234}"/>
          </ac:spMkLst>
        </pc:spChg>
        <pc:spChg chg="mod">
          <ac:chgData name="Dominique Lagasca" userId="be2c7c1d-9c59-4d4f-96f1-cbb9e5a19921" providerId="ADAL" clId="{CF3C2809-A512-914B-AAB0-00E8DDF20131}" dt="2023-06-07T00:22:25.293" v="23" actId="2711"/>
          <ac:spMkLst>
            <pc:docMk/>
            <pc:sldMk cId="321134295" sldId="287"/>
            <ac:spMk id="3" creationId="{E79E16CC-6756-142F-880C-AC8E3C1FCDCA}"/>
          </ac:spMkLst>
        </pc:spChg>
      </pc:sldChg>
      <pc:sldChg chg="modSp mod">
        <pc:chgData name="Dominique Lagasca" userId="be2c7c1d-9c59-4d4f-96f1-cbb9e5a19921" providerId="ADAL" clId="{CF3C2809-A512-914B-AAB0-00E8DDF20131}" dt="2023-06-07T00:22:31.454" v="24" actId="2711"/>
        <pc:sldMkLst>
          <pc:docMk/>
          <pc:sldMk cId="2563986980" sldId="288"/>
        </pc:sldMkLst>
        <pc:spChg chg="mod">
          <ac:chgData name="Dominique Lagasca" userId="be2c7c1d-9c59-4d4f-96f1-cbb9e5a19921" providerId="ADAL" clId="{CF3C2809-A512-914B-AAB0-00E8DDF20131}" dt="2023-06-07T00:22:31.454" v="24" actId="2711"/>
          <ac:spMkLst>
            <pc:docMk/>
            <pc:sldMk cId="2563986980" sldId="288"/>
            <ac:spMk id="2" creationId="{7FDF823F-6046-E9E3-A097-AB7E4B6542DB}"/>
          </ac:spMkLst>
        </pc:spChg>
        <pc:spChg chg="mod">
          <ac:chgData name="Dominique Lagasca" userId="be2c7c1d-9c59-4d4f-96f1-cbb9e5a19921" providerId="ADAL" clId="{CF3C2809-A512-914B-AAB0-00E8DDF20131}" dt="2023-06-07T00:22:31.454" v="24" actId="2711"/>
          <ac:spMkLst>
            <pc:docMk/>
            <pc:sldMk cId="2563986980" sldId="288"/>
            <ac:spMk id="3" creationId="{15DC9F3B-1058-D1EB-9210-848EB1796EBB}"/>
          </ac:spMkLst>
        </pc:spChg>
      </pc:sldChg>
      <pc:sldChg chg="modSp mod">
        <pc:chgData name="Dominique Lagasca" userId="be2c7c1d-9c59-4d4f-96f1-cbb9e5a19921" providerId="ADAL" clId="{CF3C2809-A512-914B-AAB0-00E8DDF20131}" dt="2023-06-07T00:22:39.992" v="25" actId="2711"/>
        <pc:sldMkLst>
          <pc:docMk/>
          <pc:sldMk cId="3568443533" sldId="289"/>
        </pc:sldMkLst>
        <pc:spChg chg="mod">
          <ac:chgData name="Dominique Lagasca" userId="be2c7c1d-9c59-4d4f-96f1-cbb9e5a19921" providerId="ADAL" clId="{CF3C2809-A512-914B-AAB0-00E8DDF20131}" dt="2023-06-07T00:22:39.992" v="25" actId="2711"/>
          <ac:spMkLst>
            <pc:docMk/>
            <pc:sldMk cId="3568443533" sldId="289"/>
            <ac:spMk id="2" creationId="{A6C06EF8-09C2-DA5E-D04D-5AE4ED6C22DA}"/>
          </ac:spMkLst>
        </pc:spChg>
        <pc:spChg chg="mod">
          <ac:chgData name="Dominique Lagasca" userId="be2c7c1d-9c59-4d4f-96f1-cbb9e5a19921" providerId="ADAL" clId="{CF3C2809-A512-914B-AAB0-00E8DDF20131}" dt="2023-06-07T00:22:39.992" v="25" actId="2711"/>
          <ac:spMkLst>
            <pc:docMk/>
            <pc:sldMk cId="3568443533" sldId="289"/>
            <ac:spMk id="3" creationId="{376D9278-3B42-0491-7424-D1D84CC1EDAB}"/>
          </ac:spMkLst>
        </pc:spChg>
      </pc:sldChg>
      <pc:sldChg chg="modSp mod">
        <pc:chgData name="Dominique Lagasca" userId="be2c7c1d-9c59-4d4f-96f1-cbb9e5a19921" providerId="ADAL" clId="{CF3C2809-A512-914B-AAB0-00E8DDF20131}" dt="2023-06-07T00:22:47.542" v="26" actId="2711"/>
        <pc:sldMkLst>
          <pc:docMk/>
          <pc:sldMk cId="1238509792" sldId="290"/>
        </pc:sldMkLst>
        <pc:spChg chg="mod">
          <ac:chgData name="Dominique Lagasca" userId="be2c7c1d-9c59-4d4f-96f1-cbb9e5a19921" providerId="ADAL" clId="{CF3C2809-A512-914B-AAB0-00E8DDF20131}" dt="2023-06-07T00:22:47.542" v="26" actId="2711"/>
          <ac:spMkLst>
            <pc:docMk/>
            <pc:sldMk cId="1238509792" sldId="290"/>
            <ac:spMk id="2" creationId="{912E7FD5-5CF6-A712-14AE-939B0A16062B}"/>
          </ac:spMkLst>
        </pc:spChg>
        <pc:spChg chg="mod">
          <ac:chgData name="Dominique Lagasca" userId="be2c7c1d-9c59-4d4f-96f1-cbb9e5a19921" providerId="ADAL" clId="{CF3C2809-A512-914B-AAB0-00E8DDF20131}" dt="2023-06-07T00:22:47.542" v="26" actId="2711"/>
          <ac:spMkLst>
            <pc:docMk/>
            <pc:sldMk cId="1238509792" sldId="290"/>
            <ac:spMk id="3" creationId="{44C8A6C4-A6C4-B22A-B2AF-1990DD34ADDB}"/>
          </ac:spMkLst>
        </pc:spChg>
      </pc:sldChg>
      <pc:sldChg chg="del">
        <pc:chgData name="Dominique Lagasca" userId="be2c7c1d-9c59-4d4f-96f1-cbb9e5a19921" providerId="ADAL" clId="{CF3C2809-A512-914B-AAB0-00E8DDF20131}" dt="2023-06-07T20:03:06.022" v="386" actId="2696"/>
        <pc:sldMkLst>
          <pc:docMk/>
          <pc:sldMk cId="3080736711" sldId="292"/>
        </pc:sldMkLst>
      </pc:sldChg>
      <pc:sldChg chg="modSp mod">
        <pc:chgData name="Dominique Lagasca" userId="be2c7c1d-9c59-4d4f-96f1-cbb9e5a19921" providerId="ADAL" clId="{CF3C2809-A512-914B-AAB0-00E8DDF20131}" dt="2023-06-07T20:04:26.252" v="388" actId="1076"/>
        <pc:sldMkLst>
          <pc:docMk/>
          <pc:sldMk cId="1104826486" sldId="293"/>
        </pc:sldMkLst>
        <pc:picChg chg="mod modCrop">
          <ac:chgData name="Dominique Lagasca" userId="be2c7c1d-9c59-4d4f-96f1-cbb9e5a19921" providerId="ADAL" clId="{CF3C2809-A512-914B-AAB0-00E8DDF20131}" dt="2023-06-07T20:04:26.252" v="388" actId="1076"/>
          <ac:picMkLst>
            <pc:docMk/>
            <pc:sldMk cId="1104826486" sldId="293"/>
            <ac:picMk id="4" creationId="{09F1785F-5419-AE62-4DD4-B2B5B3366605}"/>
          </ac:picMkLst>
        </pc:picChg>
      </pc:sldChg>
      <pc:sldChg chg="modSp mod">
        <pc:chgData name="Dominique Lagasca" userId="be2c7c1d-9c59-4d4f-96f1-cbb9e5a19921" providerId="ADAL" clId="{CF3C2809-A512-914B-AAB0-00E8DDF20131}" dt="2023-06-07T00:22:59.042" v="28" actId="2711"/>
        <pc:sldMkLst>
          <pc:docMk/>
          <pc:sldMk cId="202460149" sldId="296"/>
        </pc:sldMkLst>
        <pc:spChg chg="mod">
          <ac:chgData name="Dominique Lagasca" userId="be2c7c1d-9c59-4d4f-96f1-cbb9e5a19921" providerId="ADAL" clId="{CF3C2809-A512-914B-AAB0-00E8DDF20131}" dt="2023-06-07T00:22:59.042" v="28" actId="2711"/>
          <ac:spMkLst>
            <pc:docMk/>
            <pc:sldMk cId="202460149" sldId="296"/>
            <ac:spMk id="4" creationId="{A5CD1027-7E1C-7CBC-F855-5E254368E678}"/>
          </ac:spMkLst>
        </pc:spChg>
        <pc:spChg chg="mod">
          <ac:chgData name="Dominique Lagasca" userId="be2c7c1d-9c59-4d4f-96f1-cbb9e5a19921" providerId="ADAL" clId="{CF3C2809-A512-914B-AAB0-00E8DDF20131}" dt="2023-06-07T00:22:59.042" v="28" actId="2711"/>
          <ac:spMkLst>
            <pc:docMk/>
            <pc:sldMk cId="202460149" sldId="296"/>
            <ac:spMk id="5" creationId="{AADCFC45-7AD2-4FB0-EEA9-4E9CDBCDE6EC}"/>
          </ac:spMkLst>
        </pc:spChg>
      </pc:sldChg>
      <pc:sldChg chg="modSp mod">
        <pc:chgData name="Dominique Lagasca" userId="be2c7c1d-9c59-4d4f-96f1-cbb9e5a19921" providerId="ADAL" clId="{CF3C2809-A512-914B-AAB0-00E8DDF20131}" dt="2023-06-07T00:23:07.343" v="29" actId="2711"/>
        <pc:sldMkLst>
          <pc:docMk/>
          <pc:sldMk cId="2160422633" sldId="297"/>
        </pc:sldMkLst>
        <pc:spChg chg="mod">
          <ac:chgData name="Dominique Lagasca" userId="be2c7c1d-9c59-4d4f-96f1-cbb9e5a19921" providerId="ADAL" clId="{CF3C2809-A512-914B-AAB0-00E8DDF20131}" dt="2023-06-07T00:23:07.343" v="29" actId="2711"/>
          <ac:spMkLst>
            <pc:docMk/>
            <pc:sldMk cId="2160422633" sldId="297"/>
            <ac:spMk id="2" creationId="{2549CB73-34F6-DBD9-8CB0-5A6C76DA8520}"/>
          </ac:spMkLst>
        </pc:spChg>
        <pc:spChg chg="mod">
          <ac:chgData name="Dominique Lagasca" userId="be2c7c1d-9c59-4d4f-96f1-cbb9e5a19921" providerId="ADAL" clId="{CF3C2809-A512-914B-AAB0-00E8DDF20131}" dt="2023-06-07T00:23:07.343" v="29" actId="2711"/>
          <ac:spMkLst>
            <pc:docMk/>
            <pc:sldMk cId="2160422633" sldId="297"/>
            <ac:spMk id="3" creationId="{ECA73B26-6042-DAE7-0BAA-DE5648C23D63}"/>
          </ac:spMkLst>
        </pc:spChg>
      </pc:sldChg>
      <pc:sldChg chg="modSp mod">
        <pc:chgData name="Dominique Lagasca" userId="be2c7c1d-9c59-4d4f-96f1-cbb9e5a19921" providerId="ADAL" clId="{CF3C2809-A512-914B-AAB0-00E8DDF20131}" dt="2023-06-07T00:23:15.291" v="30" actId="2711"/>
        <pc:sldMkLst>
          <pc:docMk/>
          <pc:sldMk cId="1186376696" sldId="301"/>
        </pc:sldMkLst>
        <pc:spChg chg="mod">
          <ac:chgData name="Dominique Lagasca" userId="be2c7c1d-9c59-4d4f-96f1-cbb9e5a19921" providerId="ADAL" clId="{CF3C2809-A512-914B-AAB0-00E8DDF20131}" dt="2023-06-07T00:23:15.291" v="30" actId="2711"/>
          <ac:spMkLst>
            <pc:docMk/>
            <pc:sldMk cId="1186376696" sldId="301"/>
            <ac:spMk id="2" creationId="{5C656185-4404-E5F3-B58E-4DEF691BCDE8}"/>
          </ac:spMkLst>
        </pc:spChg>
        <pc:spChg chg="mod">
          <ac:chgData name="Dominique Lagasca" userId="be2c7c1d-9c59-4d4f-96f1-cbb9e5a19921" providerId="ADAL" clId="{CF3C2809-A512-914B-AAB0-00E8DDF20131}" dt="2023-06-07T00:23:15.291" v="30" actId="2711"/>
          <ac:spMkLst>
            <pc:docMk/>
            <pc:sldMk cId="1186376696" sldId="301"/>
            <ac:spMk id="3" creationId="{F309DD43-B8F1-DD67-9C29-4CE0C238ADBB}"/>
          </ac:spMkLst>
        </pc:spChg>
      </pc:sldChg>
      <pc:sldChg chg="modSp">
        <pc:chgData name="Dominique Lagasca" userId="be2c7c1d-9c59-4d4f-96f1-cbb9e5a19921" providerId="ADAL" clId="{CF3C2809-A512-914B-AAB0-00E8DDF20131}" dt="2023-06-07T00:23:35.567" v="31" actId="2711"/>
        <pc:sldMkLst>
          <pc:docMk/>
          <pc:sldMk cId="1363970984" sldId="302"/>
        </pc:sldMkLst>
        <pc:spChg chg="mod">
          <ac:chgData name="Dominique Lagasca" userId="be2c7c1d-9c59-4d4f-96f1-cbb9e5a19921" providerId="ADAL" clId="{CF3C2809-A512-914B-AAB0-00E8DDF20131}" dt="2023-06-07T00:23:35.567" v="31" actId="2711"/>
          <ac:spMkLst>
            <pc:docMk/>
            <pc:sldMk cId="1363970984" sldId="302"/>
            <ac:spMk id="2" creationId="{7421A92D-CADD-57AA-E119-0B1E3957745C}"/>
          </ac:spMkLst>
        </pc:spChg>
        <pc:spChg chg="mod">
          <ac:chgData name="Dominique Lagasca" userId="be2c7c1d-9c59-4d4f-96f1-cbb9e5a19921" providerId="ADAL" clId="{CF3C2809-A512-914B-AAB0-00E8DDF20131}" dt="2023-06-07T00:23:35.567" v="31" actId="2711"/>
          <ac:spMkLst>
            <pc:docMk/>
            <pc:sldMk cId="1363970984" sldId="302"/>
            <ac:spMk id="3" creationId="{7E2B85C6-6098-189C-F760-BDEB47B0257F}"/>
          </ac:spMkLst>
        </pc:spChg>
        <pc:picChg chg="mod">
          <ac:chgData name="Dominique Lagasca" userId="be2c7c1d-9c59-4d4f-96f1-cbb9e5a19921" providerId="ADAL" clId="{CF3C2809-A512-914B-AAB0-00E8DDF20131}" dt="2023-06-07T00:23:35.567" v="31" actId="2711"/>
          <ac:picMkLst>
            <pc:docMk/>
            <pc:sldMk cId="1363970984" sldId="302"/>
            <ac:picMk id="4" creationId="{0F07B051-362E-3AD6-7A4D-78D8969EDF88}"/>
          </ac:picMkLst>
        </pc:picChg>
      </pc:sldChg>
      <pc:sldChg chg="delSp modSp mod">
        <pc:chgData name="Dominique Lagasca" userId="be2c7c1d-9c59-4d4f-96f1-cbb9e5a19921" providerId="ADAL" clId="{CF3C2809-A512-914B-AAB0-00E8DDF20131}" dt="2023-06-07T16:32:12.286" v="329" actId="20577"/>
        <pc:sldMkLst>
          <pc:docMk/>
          <pc:sldMk cId="3450456623" sldId="308"/>
        </pc:sldMkLst>
        <pc:spChg chg="mod">
          <ac:chgData name="Dominique Lagasca" userId="be2c7c1d-9c59-4d4f-96f1-cbb9e5a19921" providerId="ADAL" clId="{CF3C2809-A512-914B-AAB0-00E8DDF20131}" dt="2023-06-07T00:24:04.611" v="34" actId="2711"/>
          <ac:spMkLst>
            <pc:docMk/>
            <pc:sldMk cId="3450456623" sldId="308"/>
            <ac:spMk id="2" creationId="{786CDE93-112A-7786-3687-A509353F251E}"/>
          </ac:spMkLst>
        </pc:spChg>
        <pc:spChg chg="mod">
          <ac:chgData name="Dominique Lagasca" userId="be2c7c1d-9c59-4d4f-96f1-cbb9e5a19921" providerId="ADAL" clId="{CF3C2809-A512-914B-AAB0-00E8DDF20131}" dt="2023-06-07T16:32:12.286" v="329" actId="20577"/>
          <ac:spMkLst>
            <pc:docMk/>
            <pc:sldMk cId="3450456623" sldId="308"/>
            <ac:spMk id="12" creationId="{A01DDA8B-E163-207D-15A7-171EE4D80B40}"/>
          </ac:spMkLst>
        </pc:spChg>
        <pc:picChg chg="del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16" creationId="{C65F2F6C-15BA-2AE2-4DB2-30EDAA4138E9}"/>
          </ac:picMkLst>
        </pc:picChg>
        <pc:picChg chg="del mod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26" creationId="{F3101F55-A938-2B59-6012-C2032D52FD13}"/>
          </ac:picMkLst>
        </pc:picChg>
        <pc:picChg chg="del mod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27" creationId="{C4F7DEAD-BB32-DBDE-C2CD-45FDAB30C22F}"/>
          </ac:picMkLst>
        </pc:picChg>
        <pc:picChg chg="del mod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28" creationId="{7EF46C55-7647-6BA7-9808-76A3F33D5418}"/>
          </ac:picMkLst>
        </pc:picChg>
        <pc:picChg chg="del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29" creationId="{F261D4BF-5CB6-CD0B-05F5-E4AA094ED903}"/>
          </ac:picMkLst>
        </pc:picChg>
        <pc:picChg chg="del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30" creationId="{B12F7FD2-08FF-219B-C895-A2F1168A815E}"/>
          </ac:picMkLst>
        </pc:picChg>
        <pc:picChg chg="del">
          <ac:chgData name="Dominique Lagasca" userId="be2c7c1d-9c59-4d4f-96f1-cbb9e5a19921" providerId="ADAL" clId="{CF3C2809-A512-914B-AAB0-00E8DDF20131}" dt="2023-06-07T16:31:53.865" v="307" actId="478"/>
          <ac:picMkLst>
            <pc:docMk/>
            <pc:sldMk cId="3450456623" sldId="308"/>
            <ac:picMk id="31" creationId="{9E4F6DDB-B4E3-786C-1065-74E35EB338B1}"/>
          </ac:picMkLst>
        </pc:picChg>
      </pc:sldChg>
      <pc:sldChg chg="modSp mod">
        <pc:chgData name="Dominique Lagasca" userId="be2c7c1d-9c59-4d4f-96f1-cbb9e5a19921" providerId="ADAL" clId="{CF3C2809-A512-914B-AAB0-00E8DDF20131}" dt="2023-06-07T00:20:18.500" v="6" actId="2711"/>
        <pc:sldMkLst>
          <pc:docMk/>
          <pc:sldMk cId="1270129706" sldId="309"/>
        </pc:sldMkLst>
        <pc:spChg chg="mod">
          <ac:chgData name="Dominique Lagasca" userId="be2c7c1d-9c59-4d4f-96f1-cbb9e5a19921" providerId="ADAL" clId="{CF3C2809-A512-914B-AAB0-00E8DDF20131}" dt="2023-06-07T00:20:18.500" v="6" actId="2711"/>
          <ac:spMkLst>
            <pc:docMk/>
            <pc:sldMk cId="1270129706" sldId="309"/>
            <ac:spMk id="2" creationId="{CB6EEBBF-47AD-E13F-1294-278EBC6A9B97}"/>
          </ac:spMkLst>
        </pc:spChg>
        <pc:spChg chg="mod">
          <ac:chgData name="Dominique Lagasca" userId="be2c7c1d-9c59-4d4f-96f1-cbb9e5a19921" providerId="ADAL" clId="{CF3C2809-A512-914B-AAB0-00E8DDF20131}" dt="2023-06-07T00:20:18.500" v="6" actId="2711"/>
          <ac:spMkLst>
            <pc:docMk/>
            <pc:sldMk cId="1270129706" sldId="309"/>
            <ac:spMk id="3" creationId="{069E2875-AB1D-82C5-9CAC-86061616E4CE}"/>
          </ac:spMkLst>
        </pc:spChg>
      </pc:sldChg>
      <pc:sldChg chg="addSp delSp modSp mod">
        <pc:chgData name="Dominique Lagasca" userId="be2c7c1d-9c59-4d4f-96f1-cbb9e5a19921" providerId="ADAL" clId="{CF3C2809-A512-914B-AAB0-00E8DDF20131}" dt="2023-06-07T20:02:52.650" v="385" actId="1076"/>
        <pc:sldMkLst>
          <pc:docMk/>
          <pc:sldMk cId="558617094" sldId="315"/>
        </pc:sldMkLst>
        <pc:spChg chg="mod">
          <ac:chgData name="Dominique Lagasca" userId="be2c7c1d-9c59-4d4f-96f1-cbb9e5a19921" providerId="ADAL" clId="{CF3C2809-A512-914B-AAB0-00E8DDF20131}" dt="2023-06-07T00:22:52.014" v="27" actId="2711"/>
          <ac:spMkLst>
            <pc:docMk/>
            <pc:sldMk cId="558617094" sldId="315"/>
            <ac:spMk id="2" creationId="{912E7FD5-5CF6-A712-14AE-939B0A16062B}"/>
          </ac:spMkLst>
        </pc:spChg>
        <pc:spChg chg="mod">
          <ac:chgData name="Dominique Lagasca" userId="be2c7c1d-9c59-4d4f-96f1-cbb9e5a19921" providerId="ADAL" clId="{CF3C2809-A512-914B-AAB0-00E8DDF20131}" dt="2023-06-07T00:22:52.014" v="27" actId="2711"/>
          <ac:spMkLst>
            <pc:docMk/>
            <pc:sldMk cId="558617094" sldId="315"/>
            <ac:spMk id="3" creationId="{44C8A6C4-A6C4-B22A-B2AF-1990DD34ADDB}"/>
          </ac:spMkLst>
        </pc:spChg>
        <pc:picChg chg="del">
          <ac:chgData name="Dominique Lagasca" userId="be2c7c1d-9c59-4d4f-96f1-cbb9e5a19921" providerId="ADAL" clId="{CF3C2809-A512-914B-AAB0-00E8DDF20131}" dt="2023-06-07T20:02:50.052" v="384" actId="478"/>
          <ac:picMkLst>
            <pc:docMk/>
            <pc:sldMk cId="558617094" sldId="315"/>
            <ac:picMk id="4" creationId="{55FE30C3-5297-4A7D-F903-68327E4EEAFE}"/>
          </ac:picMkLst>
        </pc:picChg>
        <pc:picChg chg="add mod">
          <ac:chgData name="Dominique Lagasca" userId="be2c7c1d-9c59-4d4f-96f1-cbb9e5a19921" providerId="ADAL" clId="{CF3C2809-A512-914B-AAB0-00E8DDF20131}" dt="2023-06-07T20:02:52.650" v="385" actId="1076"/>
          <ac:picMkLst>
            <pc:docMk/>
            <pc:sldMk cId="558617094" sldId="315"/>
            <ac:picMk id="5" creationId="{71213FDD-25E8-9965-8C68-711EAE717B65}"/>
          </ac:picMkLst>
        </pc:picChg>
      </pc:sldChg>
      <pc:sldChg chg="modSp mod">
        <pc:chgData name="Dominique Lagasca" userId="be2c7c1d-9c59-4d4f-96f1-cbb9e5a19921" providerId="ADAL" clId="{CF3C2809-A512-914B-AAB0-00E8DDF20131}" dt="2023-06-07T18:19:37.032" v="341" actId="20577"/>
        <pc:sldMkLst>
          <pc:docMk/>
          <pc:sldMk cId="2997747584" sldId="322"/>
        </pc:sldMkLst>
        <pc:spChg chg="mod">
          <ac:chgData name="Dominique Lagasca" userId="be2c7c1d-9c59-4d4f-96f1-cbb9e5a19921" providerId="ADAL" clId="{CF3C2809-A512-914B-AAB0-00E8DDF20131}" dt="2023-06-07T18:19:37.032" v="341" actId="20577"/>
          <ac:spMkLst>
            <pc:docMk/>
            <pc:sldMk cId="2997747584" sldId="322"/>
            <ac:spMk id="2" creationId="{1EB55823-9B95-2369-49AC-7DE1FA84648C}"/>
          </ac:spMkLst>
        </pc:spChg>
        <pc:spChg chg="mod">
          <ac:chgData name="Dominique Lagasca" userId="be2c7c1d-9c59-4d4f-96f1-cbb9e5a19921" providerId="ADAL" clId="{CF3C2809-A512-914B-AAB0-00E8DDF20131}" dt="2023-06-07T00:23:56.445" v="32" actId="2711"/>
          <ac:spMkLst>
            <pc:docMk/>
            <pc:sldMk cId="2997747584" sldId="322"/>
            <ac:spMk id="3" creationId="{A2521FEC-D724-BD4A-2C31-A145C45DDD20}"/>
          </ac:spMkLst>
        </pc:spChg>
      </pc:sldChg>
      <pc:sldChg chg="modSp mod">
        <pc:chgData name="Dominique Lagasca" userId="be2c7c1d-9c59-4d4f-96f1-cbb9e5a19921" providerId="ADAL" clId="{CF3C2809-A512-914B-AAB0-00E8DDF20131}" dt="2023-06-07T00:24:00.794" v="33" actId="2711"/>
        <pc:sldMkLst>
          <pc:docMk/>
          <pc:sldMk cId="1885008858" sldId="323"/>
        </pc:sldMkLst>
        <pc:spChg chg="mod">
          <ac:chgData name="Dominique Lagasca" userId="be2c7c1d-9c59-4d4f-96f1-cbb9e5a19921" providerId="ADAL" clId="{CF3C2809-A512-914B-AAB0-00E8DDF20131}" dt="2023-06-07T00:24:00.794" v="33" actId="2711"/>
          <ac:spMkLst>
            <pc:docMk/>
            <pc:sldMk cId="1885008858" sldId="323"/>
            <ac:spMk id="2" creationId="{150E82E3-D576-523A-ECD5-B92A0E8783DE}"/>
          </ac:spMkLst>
        </pc:spChg>
        <pc:spChg chg="mod">
          <ac:chgData name="Dominique Lagasca" userId="be2c7c1d-9c59-4d4f-96f1-cbb9e5a19921" providerId="ADAL" clId="{CF3C2809-A512-914B-AAB0-00E8DDF20131}" dt="2023-06-07T00:24:00.794" v="33" actId="2711"/>
          <ac:spMkLst>
            <pc:docMk/>
            <pc:sldMk cId="1885008858" sldId="323"/>
            <ac:spMk id="3" creationId="{C34B188D-9B55-C269-16EE-D393CCD3572D}"/>
          </ac:spMkLst>
        </pc:spChg>
      </pc:sldChg>
      <pc:sldChg chg="addSp modSp new mod modClrScheme chgLayout">
        <pc:chgData name="Dominique Lagasca" userId="be2c7c1d-9c59-4d4f-96f1-cbb9e5a19921" providerId="ADAL" clId="{CF3C2809-A512-914B-AAB0-00E8DDF20131}" dt="2023-06-07T19:50:15.103" v="342" actId="255"/>
        <pc:sldMkLst>
          <pc:docMk/>
          <pc:sldMk cId="2951797706" sldId="324"/>
        </pc:sldMkLst>
        <pc:spChg chg="add mod">
          <ac:chgData name="Dominique Lagasca" userId="be2c7c1d-9c59-4d4f-96f1-cbb9e5a19921" providerId="ADAL" clId="{CF3C2809-A512-914B-AAB0-00E8DDF20131}" dt="2023-06-07T19:50:15.103" v="342" actId="255"/>
          <ac:spMkLst>
            <pc:docMk/>
            <pc:sldMk cId="2951797706" sldId="324"/>
            <ac:spMk id="2" creationId="{67250592-FF76-BAA9-2FCA-900E96B1B130}"/>
          </ac:spMkLst>
        </pc:spChg>
        <pc:spChg chg="add mod">
          <ac:chgData name="Dominique Lagasca" userId="be2c7c1d-9c59-4d4f-96f1-cbb9e5a19921" providerId="ADAL" clId="{CF3C2809-A512-914B-AAB0-00E8DDF20131}" dt="2023-06-07T01:10:51.050" v="40" actId="2711"/>
          <ac:spMkLst>
            <pc:docMk/>
            <pc:sldMk cId="2951797706" sldId="324"/>
            <ac:spMk id="3" creationId="{727C166E-47B1-83A1-4B3C-761B68F08342}"/>
          </ac:spMkLst>
        </pc:spChg>
      </pc:sldChg>
      <pc:sldChg chg="addSp delSp modSp new mod">
        <pc:chgData name="Dominique Lagasca" userId="be2c7c1d-9c59-4d4f-96f1-cbb9e5a19921" providerId="ADAL" clId="{CF3C2809-A512-914B-AAB0-00E8DDF20131}" dt="2023-06-07T16:17:11.226" v="140" actId="1076"/>
        <pc:sldMkLst>
          <pc:docMk/>
          <pc:sldMk cId="369522012" sldId="325"/>
        </pc:sldMkLst>
        <pc:spChg chg="mod">
          <ac:chgData name="Dominique Lagasca" userId="be2c7c1d-9c59-4d4f-96f1-cbb9e5a19921" providerId="ADAL" clId="{CF3C2809-A512-914B-AAB0-00E8DDF20131}" dt="2023-06-07T01:11:59.814" v="53" actId="20577"/>
          <ac:spMkLst>
            <pc:docMk/>
            <pc:sldMk cId="369522012" sldId="325"/>
            <ac:spMk id="2" creationId="{1D8806D6-DE2F-CD09-88DA-9FC5BB9E1B3C}"/>
          </ac:spMkLst>
        </pc:spChg>
        <pc:spChg chg="mod">
          <ac:chgData name="Dominique Lagasca" userId="be2c7c1d-9c59-4d4f-96f1-cbb9e5a19921" providerId="ADAL" clId="{CF3C2809-A512-914B-AAB0-00E8DDF20131}" dt="2023-06-07T01:15:21.942" v="100" actId="20577"/>
          <ac:spMkLst>
            <pc:docMk/>
            <pc:sldMk cId="369522012" sldId="325"/>
            <ac:spMk id="3" creationId="{3366D0D2-A1E4-203F-EC97-0CF4518714C1}"/>
          </ac:spMkLst>
        </pc:spChg>
        <pc:picChg chg="add mod">
          <ac:chgData name="Dominique Lagasca" userId="be2c7c1d-9c59-4d4f-96f1-cbb9e5a19921" providerId="ADAL" clId="{CF3C2809-A512-914B-AAB0-00E8DDF20131}" dt="2023-06-07T16:17:09.623" v="139" actId="1076"/>
          <ac:picMkLst>
            <pc:docMk/>
            <pc:sldMk cId="369522012" sldId="325"/>
            <ac:picMk id="4" creationId="{7D2565BB-8843-1299-3082-204BB55BD610}"/>
          </ac:picMkLst>
        </pc:picChg>
        <pc:picChg chg="add del mod">
          <ac:chgData name="Dominique Lagasca" userId="be2c7c1d-9c59-4d4f-96f1-cbb9e5a19921" providerId="ADAL" clId="{CF3C2809-A512-914B-AAB0-00E8DDF20131}" dt="2023-06-07T01:16:18.763" v="103" actId="478"/>
          <ac:picMkLst>
            <pc:docMk/>
            <pc:sldMk cId="369522012" sldId="325"/>
            <ac:picMk id="4" creationId="{A0BD569C-A33B-DBC7-07CF-DE67B6FA4632}"/>
          </ac:picMkLst>
        </pc:picChg>
        <pc:picChg chg="add mod">
          <ac:chgData name="Dominique Lagasca" userId="be2c7c1d-9c59-4d4f-96f1-cbb9e5a19921" providerId="ADAL" clId="{CF3C2809-A512-914B-AAB0-00E8DDF20131}" dt="2023-06-07T16:17:11.226" v="140" actId="1076"/>
          <ac:picMkLst>
            <pc:docMk/>
            <pc:sldMk cId="369522012" sldId="325"/>
            <ac:picMk id="5" creationId="{EADF80EB-DECE-DCA1-FC91-80FDA70CEC91}"/>
          </ac:picMkLst>
        </pc:picChg>
      </pc:sldChg>
      <pc:sldChg chg="addSp modSp new mod">
        <pc:chgData name="Dominique Lagasca" userId="be2c7c1d-9c59-4d4f-96f1-cbb9e5a19921" providerId="ADAL" clId="{CF3C2809-A512-914B-AAB0-00E8DDF20131}" dt="2023-06-07T16:19:32.209" v="270" actId="20577"/>
        <pc:sldMkLst>
          <pc:docMk/>
          <pc:sldMk cId="516831790" sldId="326"/>
        </pc:sldMkLst>
        <pc:spChg chg="mod">
          <ac:chgData name="Dominique Lagasca" userId="be2c7c1d-9c59-4d4f-96f1-cbb9e5a19921" providerId="ADAL" clId="{CF3C2809-A512-914B-AAB0-00E8DDF20131}" dt="2023-06-07T01:20:33.511" v="131" actId="2711"/>
          <ac:spMkLst>
            <pc:docMk/>
            <pc:sldMk cId="516831790" sldId="326"/>
            <ac:spMk id="2" creationId="{1B1FD164-EE7B-A4EA-DA34-C39622041C19}"/>
          </ac:spMkLst>
        </pc:spChg>
        <pc:spChg chg="mod">
          <ac:chgData name="Dominique Lagasca" userId="be2c7c1d-9c59-4d4f-96f1-cbb9e5a19921" providerId="ADAL" clId="{CF3C2809-A512-914B-AAB0-00E8DDF20131}" dt="2023-06-07T16:19:32.209" v="270" actId="20577"/>
          <ac:spMkLst>
            <pc:docMk/>
            <pc:sldMk cId="516831790" sldId="326"/>
            <ac:spMk id="3" creationId="{3C8C77C5-3F04-39D6-6C0A-032F133AAF66}"/>
          </ac:spMkLst>
        </pc:spChg>
        <pc:picChg chg="add mod">
          <ac:chgData name="Dominique Lagasca" userId="be2c7c1d-9c59-4d4f-96f1-cbb9e5a19921" providerId="ADAL" clId="{CF3C2809-A512-914B-AAB0-00E8DDF20131}" dt="2023-06-07T16:17:31.774" v="141"/>
          <ac:picMkLst>
            <pc:docMk/>
            <pc:sldMk cId="516831790" sldId="326"/>
            <ac:picMk id="4" creationId="{A730139F-33B7-361E-271C-A2B046A1C6B7}"/>
          </ac:picMkLst>
        </pc:picChg>
      </pc:sldChg>
      <pc:sldChg chg="addSp modSp new">
        <pc:chgData name="Dominique Lagasca" userId="be2c7c1d-9c59-4d4f-96f1-cbb9e5a19921" providerId="ADAL" clId="{CF3C2809-A512-914B-AAB0-00E8DDF20131}" dt="2023-06-07T16:20:27.361" v="272"/>
        <pc:sldMkLst>
          <pc:docMk/>
          <pc:sldMk cId="515005168" sldId="328"/>
        </pc:sldMkLst>
        <pc:picChg chg="add mod">
          <ac:chgData name="Dominique Lagasca" userId="be2c7c1d-9c59-4d4f-96f1-cbb9e5a19921" providerId="ADAL" clId="{CF3C2809-A512-914B-AAB0-00E8DDF20131}" dt="2023-06-07T16:20:27.361" v="272"/>
          <ac:picMkLst>
            <pc:docMk/>
            <pc:sldMk cId="515005168" sldId="328"/>
            <ac:picMk id="4" creationId="{97F57110-B9D8-9236-8EFA-CED5BF8DDC70}"/>
          </ac:picMkLst>
        </pc:picChg>
      </pc:sldChg>
      <pc:sldChg chg="addSp delSp modSp new mod">
        <pc:chgData name="Dominique Lagasca" userId="be2c7c1d-9c59-4d4f-96f1-cbb9e5a19921" providerId="ADAL" clId="{CF3C2809-A512-914B-AAB0-00E8DDF20131}" dt="2023-06-07T19:55:44.470" v="381"/>
        <pc:sldMkLst>
          <pc:docMk/>
          <pc:sldMk cId="3452237545" sldId="329"/>
        </pc:sldMkLst>
        <pc:picChg chg="add del mod">
          <ac:chgData name="Dominique Lagasca" userId="be2c7c1d-9c59-4d4f-96f1-cbb9e5a19921" providerId="ADAL" clId="{CF3C2809-A512-914B-AAB0-00E8DDF20131}" dt="2023-06-07T19:55:43.551" v="380" actId="478"/>
          <ac:picMkLst>
            <pc:docMk/>
            <pc:sldMk cId="3452237545" sldId="329"/>
            <ac:picMk id="2" creationId="{5EE03BA9-CF20-80CF-78FD-0E7431E07703}"/>
          </ac:picMkLst>
        </pc:picChg>
        <pc:picChg chg="add">
          <ac:chgData name="Dominique Lagasca" userId="be2c7c1d-9c59-4d4f-96f1-cbb9e5a19921" providerId="ADAL" clId="{CF3C2809-A512-914B-AAB0-00E8DDF20131}" dt="2023-06-07T19:55:44.470" v="381"/>
          <ac:picMkLst>
            <pc:docMk/>
            <pc:sldMk cId="3452237545" sldId="329"/>
            <ac:picMk id="3" creationId="{B160207A-1B03-0D9B-B899-D1D64B77D093}"/>
          </ac:picMkLst>
        </pc:picChg>
      </pc:sldChg>
    </pc:docChg>
  </pc:docChgLst>
  <pc:docChgLst>
    <pc:chgData name="Tasia Bos" userId="S::tasia.bos@utsouthwestern.edu::407f29d0-0472-4479-9a3b-ba2560889ed9" providerId="AD" clId="Web-{9E5B4B1B-9AA3-45BF-A108-469D35CD8F01}"/>
    <pc:docChg chg="addSld modSld modSection">
      <pc:chgData name="Tasia Bos" userId="S::tasia.bos@utsouthwestern.edu::407f29d0-0472-4479-9a3b-ba2560889ed9" providerId="AD" clId="Web-{9E5B4B1B-9AA3-45BF-A108-469D35CD8F01}" dt="2023-06-07T17:01:04.742" v="555" actId="1076"/>
      <pc:docMkLst>
        <pc:docMk/>
      </pc:docMkLst>
      <pc:sldChg chg="addSp modSp">
        <pc:chgData name="Tasia Bos" userId="S::tasia.bos@utsouthwestern.edu::407f29d0-0472-4479-9a3b-ba2560889ed9" providerId="AD" clId="Web-{9E5B4B1B-9AA3-45BF-A108-469D35CD8F01}" dt="2023-06-07T15:53:10.382" v="90" actId="1076"/>
        <pc:sldMkLst>
          <pc:docMk/>
          <pc:sldMk cId="2997747584" sldId="322"/>
        </pc:sldMkLst>
        <pc:spChg chg="mod">
          <ac:chgData name="Tasia Bos" userId="S::tasia.bos@utsouthwestern.edu::407f29d0-0472-4479-9a3b-ba2560889ed9" providerId="AD" clId="Web-{9E5B4B1B-9AA3-45BF-A108-469D35CD8F01}" dt="2023-06-07T15:50:38.862" v="76" actId="20577"/>
          <ac:spMkLst>
            <pc:docMk/>
            <pc:sldMk cId="2997747584" sldId="322"/>
            <ac:spMk id="3" creationId="{A2521FEC-D724-BD4A-2C31-A145C45DDD20}"/>
          </ac:spMkLst>
        </pc:spChg>
        <pc:spChg chg="add mod">
          <ac:chgData name="Tasia Bos" userId="S::tasia.bos@utsouthwestern.edu::407f29d0-0472-4479-9a3b-ba2560889ed9" providerId="AD" clId="Web-{9E5B4B1B-9AA3-45BF-A108-469D35CD8F01}" dt="2023-06-07T15:53:10.382" v="90" actId="1076"/>
          <ac:spMkLst>
            <pc:docMk/>
            <pc:sldMk cId="2997747584" sldId="322"/>
            <ac:spMk id="5" creationId="{1EFB6B54-ABA3-158B-E5EB-44DE91E07965}"/>
          </ac:spMkLst>
        </pc:spChg>
        <pc:picChg chg="add mod">
          <ac:chgData name="Tasia Bos" userId="S::tasia.bos@utsouthwestern.edu::407f29d0-0472-4479-9a3b-ba2560889ed9" providerId="AD" clId="Web-{9E5B4B1B-9AA3-45BF-A108-469D35CD8F01}" dt="2023-06-07T15:52:57.835" v="80" actId="1076"/>
          <ac:picMkLst>
            <pc:docMk/>
            <pc:sldMk cId="2997747584" sldId="322"/>
            <ac:picMk id="4" creationId="{8C99D397-6BBB-EFC8-8583-E7E278FDB033}"/>
          </ac:picMkLst>
        </pc:picChg>
      </pc:sldChg>
      <pc:sldChg chg="addSp delSp modSp">
        <pc:chgData name="Tasia Bos" userId="S::tasia.bos@utsouthwestern.edu::407f29d0-0472-4479-9a3b-ba2560889ed9" providerId="AD" clId="Web-{9E5B4B1B-9AA3-45BF-A108-469D35CD8F01}" dt="2023-06-07T17:01:04.742" v="555" actId="1076"/>
        <pc:sldMkLst>
          <pc:docMk/>
          <pc:sldMk cId="1885008858" sldId="323"/>
        </pc:sldMkLst>
        <pc:spChg chg="del">
          <ac:chgData name="Tasia Bos" userId="S::tasia.bos@utsouthwestern.edu::407f29d0-0472-4479-9a3b-ba2560889ed9" providerId="AD" clId="Web-{9E5B4B1B-9AA3-45BF-A108-469D35CD8F01}" dt="2023-06-07T16:57:47.627" v="540"/>
          <ac:spMkLst>
            <pc:docMk/>
            <pc:sldMk cId="1885008858" sldId="323"/>
            <ac:spMk id="3" creationId="{C34B188D-9B55-C269-16EE-D393CCD3572D}"/>
          </ac:spMkLst>
        </pc:spChg>
        <pc:picChg chg="add mod ord">
          <ac:chgData name="Tasia Bos" userId="S::tasia.bos@utsouthwestern.edu::407f29d0-0472-4479-9a3b-ba2560889ed9" providerId="AD" clId="Web-{9E5B4B1B-9AA3-45BF-A108-469D35CD8F01}" dt="2023-06-07T17:01:04.742" v="555" actId="1076"/>
          <ac:picMkLst>
            <pc:docMk/>
            <pc:sldMk cId="1885008858" sldId="323"/>
            <ac:picMk id="4" creationId="{52185FCC-D3A3-5607-B731-110C689ED135}"/>
          </ac:picMkLst>
        </pc:picChg>
        <pc:picChg chg="add mod">
          <ac:chgData name="Tasia Bos" userId="S::tasia.bos@utsouthwestern.edu::407f29d0-0472-4479-9a3b-ba2560889ed9" providerId="AD" clId="Web-{9E5B4B1B-9AA3-45BF-A108-469D35CD8F01}" dt="2023-06-07T17:01:02.742" v="554" actId="1076"/>
          <ac:picMkLst>
            <pc:docMk/>
            <pc:sldMk cId="1885008858" sldId="323"/>
            <ac:picMk id="5" creationId="{1E3DB7B2-6071-00D9-5FE6-C6BE835ADBBD}"/>
          </ac:picMkLst>
        </pc:picChg>
      </pc:sldChg>
      <pc:sldChg chg="addSp delSp modSp new">
        <pc:chgData name="Tasia Bos" userId="S::tasia.bos@utsouthwestern.edu::407f29d0-0472-4479-9a3b-ba2560889ed9" providerId="AD" clId="Web-{9E5B4B1B-9AA3-45BF-A108-469D35CD8F01}" dt="2023-06-07T16:57:43.580" v="539"/>
        <pc:sldMkLst>
          <pc:docMk/>
          <pc:sldMk cId="972807102" sldId="327"/>
        </pc:sldMkLst>
        <pc:spChg chg="mod">
          <ac:chgData name="Tasia Bos" userId="S::tasia.bos@utsouthwestern.edu::407f29d0-0472-4479-9a3b-ba2560889ed9" providerId="AD" clId="Web-{9E5B4B1B-9AA3-45BF-A108-469D35CD8F01}" dt="2023-06-07T16:57:28.705" v="533" actId="20577"/>
          <ac:spMkLst>
            <pc:docMk/>
            <pc:sldMk cId="972807102" sldId="327"/>
            <ac:spMk id="2" creationId="{A103E26A-8F36-4142-AC70-FDAB1A23236F}"/>
          </ac:spMkLst>
        </pc:spChg>
        <pc:spChg chg="mod">
          <ac:chgData name="Tasia Bos" userId="S::tasia.bos@utsouthwestern.edu::407f29d0-0472-4479-9a3b-ba2560889ed9" providerId="AD" clId="Web-{9E5B4B1B-9AA3-45BF-A108-469D35CD8F01}" dt="2023-06-07T16:57:37.893" v="538" actId="20577"/>
          <ac:spMkLst>
            <pc:docMk/>
            <pc:sldMk cId="972807102" sldId="327"/>
            <ac:spMk id="3" creationId="{9257CC0E-4BEF-8D87-E4FD-0E5D1CEB0E38}"/>
          </ac:spMkLst>
        </pc:spChg>
        <pc:spChg chg="add mod">
          <ac:chgData name="Tasia Bos" userId="S::tasia.bos@utsouthwestern.edu::407f29d0-0472-4479-9a3b-ba2560889ed9" providerId="AD" clId="Web-{9E5B4B1B-9AA3-45BF-A108-469D35CD8F01}" dt="2023-06-07T16:38:18.267" v="175" actId="1076"/>
          <ac:spMkLst>
            <pc:docMk/>
            <pc:sldMk cId="972807102" sldId="327"/>
            <ac:spMk id="4" creationId="{B45D3444-E231-A2CA-E3AA-50C83C005FD0}"/>
          </ac:spMkLst>
        </pc:spChg>
        <pc:spChg chg="add del mod">
          <ac:chgData name="Tasia Bos" userId="S::tasia.bos@utsouthwestern.edu::407f29d0-0472-4479-9a3b-ba2560889ed9" providerId="AD" clId="Web-{9E5B4B1B-9AA3-45BF-A108-469D35CD8F01}" dt="2023-06-07T16:55:40.311" v="379"/>
          <ac:spMkLst>
            <pc:docMk/>
            <pc:sldMk cId="972807102" sldId="327"/>
            <ac:spMk id="10" creationId="{95809BB6-5556-E569-39A5-7B607A575A4C}"/>
          </ac:spMkLst>
        </pc:spChg>
        <pc:spChg chg="add del mod">
          <ac:chgData name="Tasia Bos" userId="S::tasia.bos@utsouthwestern.edu::407f29d0-0472-4479-9a3b-ba2560889ed9" providerId="AD" clId="Web-{9E5B4B1B-9AA3-45BF-A108-469D35CD8F01}" dt="2023-06-07T16:53:43.824" v="299"/>
          <ac:spMkLst>
            <pc:docMk/>
            <pc:sldMk cId="972807102" sldId="327"/>
            <ac:spMk id="11" creationId="{F2C22097-ABF5-6257-EEAA-80C47FB33F07}"/>
          </ac:spMkLst>
        </pc:spChg>
        <pc:picChg chg="add del mod">
          <ac:chgData name="Tasia Bos" userId="S::tasia.bos@utsouthwestern.edu::407f29d0-0472-4479-9a3b-ba2560889ed9" providerId="AD" clId="Web-{9E5B4B1B-9AA3-45BF-A108-469D35CD8F01}" dt="2023-06-07T16:46:43.953" v="179"/>
          <ac:picMkLst>
            <pc:docMk/>
            <pc:sldMk cId="972807102" sldId="327"/>
            <ac:picMk id="5" creationId="{8A6B195C-4B21-0D56-2679-1D3580E8386B}"/>
          </ac:picMkLst>
        </pc:picChg>
        <pc:picChg chg="add del mod">
          <ac:chgData name="Tasia Bos" userId="S::tasia.bos@utsouthwestern.edu::407f29d0-0472-4479-9a3b-ba2560889ed9" providerId="AD" clId="Web-{9E5B4B1B-9AA3-45BF-A108-469D35CD8F01}" dt="2023-06-07T16:46:51.593" v="184"/>
          <ac:picMkLst>
            <pc:docMk/>
            <pc:sldMk cId="972807102" sldId="327"/>
            <ac:picMk id="6" creationId="{DF976701-5A04-BE0F-34D1-152DDA7AA638}"/>
          </ac:picMkLst>
        </pc:picChg>
        <pc:picChg chg="add del mod">
          <ac:chgData name="Tasia Bos" userId="S::tasia.bos@utsouthwestern.edu::407f29d0-0472-4479-9a3b-ba2560889ed9" providerId="AD" clId="Web-{9E5B4B1B-9AA3-45BF-A108-469D35CD8F01}" dt="2023-06-07T16:57:43.580" v="539"/>
          <ac:picMkLst>
            <pc:docMk/>
            <pc:sldMk cId="972807102" sldId="327"/>
            <ac:picMk id="7" creationId="{D6EC6E68-123E-EDDF-8A29-57467C3FE113}"/>
          </ac:picMkLst>
        </pc:picChg>
        <pc:picChg chg="add del mod">
          <ac:chgData name="Tasia Bos" userId="S::tasia.bos@utsouthwestern.edu::407f29d0-0472-4479-9a3b-ba2560889ed9" providerId="AD" clId="Web-{9E5B4B1B-9AA3-45BF-A108-469D35CD8F01}" dt="2023-06-07T16:47:38.110" v="193"/>
          <ac:picMkLst>
            <pc:docMk/>
            <pc:sldMk cId="972807102" sldId="327"/>
            <ac:picMk id="8" creationId="{4446C32C-6B44-DCF8-56EF-A190E1B28BF0}"/>
          </ac:picMkLst>
        </pc:picChg>
        <pc:picChg chg="add del mod modCrop">
          <ac:chgData name="Tasia Bos" userId="S::tasia.bos@utsouthwestern.edu::407f29d0-0472-4479-9a3b-ba2560889ed9" providerId="AD" clId="Web-{9E5B4B1B-9AA3-45BF-A108-469D35CD8F01}" dt="2023-06-07T16:55:31.389" v="376"/>
          <ac:picMkLst>
            <pc:docMk/>
            <pc:sldMk cId="972807102" sldId="327"/>
            <ac:picMk id="9" creationId="{2E378C05-D864-7FA2-6CBC-44453C2195BF}"/>
          </ac:picMkLst>
        </pc:picChg>
        <pc:picChg chg="add mod">
          <ac:chgData name="Tasia Bos" userId="S::tasia.bos@utsouthwestern.edu::407f29d0-0472-4479-9a3b-ba2560889ed9" providerId="AD" clId="Web-{9E5B4B1B-9AA3-45BF-A108-469D35CD8F01}" dt="2023-06-07T16:57:36.658" v="537" actId="14100"/>
          <ac:picMkLst>
            <pc:docMk/>
            <pc:sldMk cId="972807102" sldId="327"/>
            <ac:picMk id="12" creationId="{266455F9-882B-2071-4379-F1CF9552E981}"/>
          </ac:picMkLst>
        </pc:picChg>
      </pc:sldChg>
    </pc:docChg>
  </pc:docChgLst>
  <pc:docChgLst>
    <pc:chgData name="Dominique Lagasca" userId="be2c7c1d-9c59-4d4f-96f1-cbb9e5a19921" providerId="ADAL" clId="{6ADF388F-A562-4746-90C1-3F86C04AE14A}"/>
    <pc:docChg chg="undo custSel addSld delSld modSld modSection">
      <pc:chgData name="Dominique Lagasca" userId="be2c7c1d-9c59-4d4f-96f1-cbb9e5a19921" providerId="ADAL" clId="{6ADF388F-A562-4746-90C1-3F86C04AE14A}" dt="2023-06-13T18:34:38.573" v="162"/>
      <pc:docMkLst>
        <pc:docMk/>
      </pc:docMkLst>
      <pc:sldChg chg="modSp mod">
        <pc:chgData name="Dominique Lagasca" userId="be2c7c1d-9c59-4d4f-96f1-cbb9e5a19921" providerId="ADAL" clId="{6ADF388F-A562-4746-90C1-3F86C04AE14A}" dt="2023-06-06T19:46:56.691" v="116" actId="20577"/>
        <pc:sldMkLst>
          <pc:docMk/>
          <pc:sldMk cId="1251466646" sldId="258"/>
        </pc:sldMkLst>
        <pc:spChg chg="mod">
          <ac:chgData name="Dominique Lagasca" userId="be2c7c1d-9c59-4d4f-96f1-cbb9e5a19921" providerId="ADAL" clId="{6ADF388F-A562-4746-90C1-3F86C04AE14A}" dt="2023-06-06T19:46:56.691" v="116" actId="20577"/>
          <ac:spMkLst>
            <pc:docMk/>
            <pc:sldMk cId="1251466646" sldId="258"/>
            <ac:spMk id="3" creationId="{054D89F7-2FCC-C423-EBB7-4C26F033A123}"/>
          </ac:spMkLst>
        </pc:spChg>
      </pc:sldChg>
      <pc:sldChg chg="del">
        <pc:chgData name="Dominique Lagasca" userId="be2c7c1d-9c59-4d4f-96f1-cbb9e5a19921" providerId="ADAL" clId="{6ADF388F-A562-4746-90C1-3F86C04AE14A}" dt="2023-06-06T19:46:35.639" v="111" actId="2696"/>
        <pc:sldMkLst>
          <pc:docMk/>
          <pc:sldMk cId="4041593836" sldId="261"/>
        </pc:sldMkLst>
      </pc:sldChg>
      <pc:sldChg chg="del">
        <pc:chgData name="Dominique Lagasca" userId="be2c7c1d-9c59-4d4f-96f1-cbb9e5a19921" providerId="ADAL" clId="{6ADF388F-A562-4746-90C1-3F86C04AE14A}" dt="2023-06-06T19:46:35.641" v="112" actId="2696"/>
        <pc:sldMkLst>
          <pc:docMk/>
          <pc:sldMk cId="1604566153" sldId="262"/>
        </pc:sldMkLst>
      </pc:sldChg>
      <pc:sldChg chg="del">
        <pc:chgData name="Dominique Lagasca" userId="be2c7c1d-9c59-4d4f-96f1-cbb9e5a19921" providerId="ADAL" clId="{6ADF388F-A562-4746-90C1-3F86C04AE14A}" dt="2023-06-06T19:46:35.636" v="110" actId="2696"/>
        <pc:sldMkLst>
          <pc:docMk/>
          <pc:sldMk cId="3467215795" sldId="263"/>
        </pc:sldMkLst>
      </pc:sldChg>
      <pc:sldChg chg="addSp delSp modSp mod">
        <pc:chgData name="Dominique Lagasca" userId="be2c7c1d-9c59-4d4f-96f1-cbb9e5a19921" providerId="ADAL" clId="{6ADF388F-A562-4746-90C1-3F86C04AE14A}" dt="2023-06-06T18:52:49.677" v="28" actId="20577"/>
        <pc:sldMkLst>
          <pc:docMk/>
          <pc:sldMk cId="3437932192" sldId="266"/>
        </pc:sldMkLst>
        <pc:spChg chg="add del">
          <ac:chgData name="Dominique Lagasca" userId="be2c7c1d-9c59-4d4f-96f1-cbb9e5a19921" providerId="ADAL" clId="{6ADF388F-A562-4746-90C1-3F86C04AE14A}" dt="2023-06-06T18:51:43.993" v="2" actId="478"/>
          <ac:spMkLst>
            <pc:docMk/>
            <pc:sldMk cId="3437932192" sldId="266"/>
            <ac:spMk id="2" creationId="{88CF1B46-087F-F479-A634-3D0F3C2832F3}"/>
          </ac:spMkLst>
        </pc:spChg>
        <pc:spChg chg="add mod">
          <ac:chgData name="Dominique Lagasca" userId="be2c7c1d-9c59-4d4f-96f1-cbb9e5a19921" providerId="ADAL" clId="{6ADF388F-A562-4746-90C1-3F86C04AE14A}" dt="2023-06-06T18:52:31.456" v="4" actId="207"/>
          <ac:spMkLst>
            <pc:docMk/>
            <pc:sldMk cId="3437932192" sldId="266"/>
            <ac:spMk id="3" creationId="{EAF8E683-609E-6936-FF1E-09E282B08C4F}"/>
          </ac:spMkLst>
        </pc:spChg>
        <pc:spChg chg="add mod">
          <ac:chgData name="Dominique Lagasca" userId="be2c7c1d-9c59-4d4f-96f1-cbb9e5a19921" providerId="ADAL" clId="{6ADF388F-A562-4746-90C1-3F86C04AE14A}" dt="2023-06-06T18:52:42.541" v="14" actId="20577"/>
          <ac:spMkLst>
            <pc:docMk/>
            <pc:sldMk cId="3437932192" sldId="266"/>
            <ac:spMk id="8" creationId="{20ECCB03-9B8A-F3DC-7DC9-7B765089A0E2}"/>
          </ac:spMkLst>
        </pc:spChg>
        <pc:spChg chg="add mod">
          <ac:chgData name="Dominique Lagasca" userId="be2c7c1d-9c59-4d4f-96f1-cbb9e5a19921" providerId="ADAL" clId="{6ADF388F-A562-4746-90C1-3F86C04AE14A}" dt="2023-06-06T18:52:49.677" v="28" actId="20577"/>
          <ac:spMkLst>
            <pc:docMk/>
            <pc:sldMk cId="3437932192" sldId="266"/>
            <ac:spMk id="10" creationId="{4C314C7B-F5C9-C47C-86F1-97D9B46659C9}"/>
          </ac:spMkLst>
        </pc:spChg>
        <pc:cxnChg chg="add">
          <ac:chgData name="Dominique Lagasca" userId="be2c7c1d-9c59-4d4f-96f1-cbb9e5a19921" providerId="ADAL" clId="{6ADF388F-A562-4746-90C1-3F86C04AE14A}" dt="2023-06-06T18:52:37.736" v="5" actId="11529"/>
          <ac:cxnSpMkLst>
            <pc:docMk/>
            <pc:sldMk cId="3437932192" sldId="266"/>
            <ac:cxnSpMk id="7" creationId="{A654A630-D1FD-A72A-8137-3697EB7D0CF2}"/>
          </ac:cxnSpMkLst>
        </pc:cxnChg>
        <pc:cxnChg chg="add mod">
          <ac:chgData name="Dominique Lagasca" userId="be2c7c1d-9c59-4d4f-96f1-cbb9e5a19921" providerId="ADAL" clId="{6ADF388F-A562-4746-90C1-3F86C04AE14A}" dt="2023-06-06T18:52:46.548" v="16" actId="1076"/>
          <ac:cxnSpMkLst>
            <pc:docMk/>
            <pc:sldMk cId="3437932192" sldId="266"/>
            <ac:cxnSpMk id="9" creationId="{F9869FC4-151B-2F17-8D84-808AD79A8A3A}"/>
          </ac:cxnSpMkLst>
        </pc:cxnChg>
      </pc:sldChg>
      <pc:sldChg chg="addSp delSp modSp mod modAnim">
        <pc:chgData name="Dominique Lagasca" userId="be2c7c1d-9c59-4d4f-96f1-cbb9e5a19921" providerId="ADAL" clId="{6ADF388F-A562-4746-90C1-3F86C04AE14A}" dt="2023-06-06T18:55:06.441" v="47"/>
        <pc:sldMkLst>
          <pc:docMk/>
          <pc:sldMk cId="2444461340" sldId="274"/>
        </pc:sldMkLst>
        <pc:spChg chg="add mod">
          <ac:chgData name="Dominique Lagasca" userId="be2c7c1d-9c59-4d4f-96f1-cbb9e5a19921" providerId="ADAL" clId="{6ADF388F-A562-4746-90C1-3F86C04AE14A}" dt="2023-06-06T18:55:03.359" v="46" actId="1076"/>
          <ac:spMkLst>
            <pc:docMk/>
            <pc:sldMk cId="2444461340" sldId="274"/>
            <ac:spMk id="2" creationId="{FD64CC50-2DAB-9F3E-6DC5-F98A2007D808}"/>
          </ac:spMkLst>
        </pc:spChg>
        <pc:spChg chg="add mod">
          <ac:chgData name="Dominique Lagasca" userId="be2c7c1d-9c59-4d4f-96f1-cbb9e5a19921" providerId="ADAL" clId="{6ADF388F-A562-4746-90C1-3F86C04AE14A}" dt="2023-06-06T18:55:03.359" v="46" actId="1076"/>
          <ac:spMkLst>
            <pc:docMk/>
            <pc:sldMk cId="2444461340" sldId="274"/>
            <ac:spMk id="3" creationId="{CAB7F052-52CA-DCD1-F952-C44888570124}"/>
          </ac:spMkLst>
        </pc:spChg>
        <pc:spChg chg="del">
          <ac:chgData name="Dominique Lagasca" userId="be2c7c1d-9c59-4d4f-96f1-cbb9e5a19921" providerId="ADAL" clId="{6ADF388F-A562-4746-90C1-3F86C04AE14A}" dt="2023-06-06T18:53:52.064" v="32" actId="478"/>
          <ac:spMkLst>
            <pc:docMk/>
            <pc:sldMk cId="2444461340" sldId="274"/>
            <ac:spMk id="5" creationId="{3C7DB3F5-8E19-3B08-4286-2E341D9E58AB}"/>
          </ac:spMkLst>
        </pc:spChg>
        <pc:spChg chg="del">
          <ac:chgData name="Dominique Lagasca" userId="be2c7c1d-9c59-4d4f-96f1-cbb9e5a19921" providerId="ADAL" clId="{6ADF388F-A562-4746-90C1-3F86C04AE14A}" dt="2023-06-06T18:53:56.342" v="34" actId="478"/>
          <ac:spMkLst>
            <pc:docMk/>
            <pc:sldMk cId="2444461340" sldId="274"/>
            <ac:spMk id="6" creationId="{310241D5-8857-E95B-8211-952ACF218F0D}"/>
          </ac:spMkLst>
        </pc:spChg>
        <pc:spChg chg="add mod">
          <ac:chgData name="Dominique Lagasca" userId="be2c7c1d-9c59-4d4f-96f1-cbb9e5a19921" providerId="ADAL" clId="{6ADF388F-A562-4746-90C1-3F86C04AE14A}" dt="2023-06-06T18:55:03.359" v="46" actId="1076"/>
          <ac:spMkLst>
            <pc:docMk/>
            <pc:sldMk cId="2444461340" sldId="274"/>
            <ac:spMk id="8" creationId="{4C3DE707-64B5-7294-FE1A-959CDA55042A}"/>
          </ac:spMkLst>
        </pc:spChg>
        <pc:spChg chg="add mod">
          <ac:chgData name="Dominique Lagasca" userId="be2c7c1d-9c59-4d4f-96f1-cbb9e5a19921" providerId="ADAL" clId="{6ADF388F-A562-4746-90C1-3F86C04AE14A}" dt="2023-06-06T18:55:03.359" v="46" actId="1076"/>
          <ac:spMkLst>
            <pc:docMk/>
            <pc:sldMk cId="2444461340" sldId="274"/>
            <ac:spMk id="9" creationId="{71390EB7-F7E6-04EC-8114-4E8D45348D58}"/>
          </ac:spMkLst>
        </pc:spChg>
        <pc:picChg chg="mod">
          <ac:chgData name="Dominique Lagasca" userId="be2c7c1d-9c59-4d4f-96f1-cbb9e5a19921" providerId="ADAL" clId="{6ADF388F-A562-4746-90C1-3F86C04AE14A}" dt="2023-06-06T18:54:01.197" v="35" actId="1076"/>
          <ac:picMkLst>
            <pc:docMk/>
            <pc:sldMk cId="2444461340" sldId="274"/>
            <ac:picMk id="4" creationId="{0A2A5C8B-1184-49B6-0DB5-9E3EB23A0CDC}"/>
          </ac:picMkLst>
        </pc:picChg>
        <pc:cxnChg chg="del mod">
          <ac:chgData name="Dominique Lagasca" userId="be2c7c1d-9c59-4d4f-96f1-cbb9e5a19921" providerId="ADAL" clId="{6ADF388F-A562-4746-90C1-3F86C04AE14A}" dt="2023-06-06T18:53:53.910" v="33" actId="478"/>
          <ac:cxnSpMkLst>
            <pc:docMk/>
            <pc:sldMk cId="2444461340" sldId="274"/>
            <ac:cxnSpMk id="7" creationId="{A51C69B5-30EC-C81C-2B0E-FFE874D74AA1}"/>
          </ac:cxnSpMkLst>
        </pc:cxnChg>
      </pc:sldChg>
      <pc:sldChg chg="del mod modShow">
        <pc:chgData name="Dominique Lagasca" userId="be2c7c1d-9c59-4d4f-96f1-cbb9e5a19921" providerId="ADAL" clId="{6ADF388F-A562-4746-90C1-3F86C04AE14A}" dt="2023-06-13T18:33:28.382" v="159" actId="2696"/>
        <pc:sldMkLst>
          <pc:docMk/>
          <pc:sldMk cId="1019033379" sldId="282"/>
        </pc:sldMkLst>
      </pc:sldChg>
      <pc:sldChg chg="del">
        <pc:chgData name="Dominique Lagasca" userId="be2c7c1d-9c59-4d4f-96f1-cbb9e5a19921" providerId="ADAL" clId="{6ADF388F-A562-4746-90C1-3F86C04AE14A}" dt="2023-06-06T19:46:28.143" v="109" actId="2696"/>
        <pc:sldMkLst>
          <pc:docMk/>
          <pc:sldMk cId="3199508501" sldId="283"/>
        </pc:sldMkLst>
      </pc:sldChg>
      <pc:sldChg chg="del">
        <pc:chgData name="Dominique Lagasca" userId="be2c7c1d-9c59-4d4f-96f1-cbb9e5a19921" providerId="ADAL" clId="{6ADF388F-A562-4746-90C1-3F86C04AE14A}" dt="2023-06-06T19:46:25.389" v="107" actId="2696"/>
        <pc:sldMkLst>
          <pc:docMk/>
          <pc:sldMk cId="3759759971" sldId="284"/>
        </pc:sldMkLst>
      </pc:sldChg>
      <pc:sldChg chg="del">
        <pc:chgData name="Dominique Lagasca" userId="be2c7c1d-9c59-4d4f-96f1-cbb9e5a19921" providerId="ADAL" clId="{6ADF388F-A562-4746-90C1-3F86C04AE14A}" dt="2023-06-06T19:46:25.383" v="105" actId="2696"/>
        <pc:sldMkLst>
          <pc:docMk/>
          <pc:sldMk cId="3508752369" sldId="285"/>
        </pc:sldMkLst>
      </pc:sldChg>
      <pc:sldChg chg="del">
        <pc:chgData name="Dominique Lagasca" userId="be2c7c1d-9c59-4d4f-96f1-cbb9e5a19921" providerId="ADAL" clId="{6ADF388F-A562-4746-90C1-3F86C04AE14A}" dt="2023-06-06T19:46:19.902" v="104" actId="2696"/>
        <pc:sldMkLst>
          <pc:docMk/>
          <pc:sldMk cId="105212809" sldId="294"/>
        </pc:sldMkLst>
      </pc:sldChg>
      <pc:sldChg chg="del">
        <pc:chgData name="Dominique Lagasca" userId="be2c7c1d-9c59-4d4f-96f1-cbb9e5a19921" providerId="ADAL" clId="{6ADF388F-A562-4746-90C1-3F86C04AE14A}" dt="2023-06-06T19:46:19.896" v="101" actId="2696"/>
        <pc:sldMkLst>
          <pc:docMk/>
          <pc:sldMk cId="1169252734" sldId="295"/>
        </pc:sldMkLst>
      </pc:sldChg>
      <pc:sldChg chg="del">
        <pc:chgData name="Dominique Lagasca" userId="be2c7c1d-9c59-4d4f-96f1-cbb9e5a19921" providerId="ADAL" clId="{6ADF388F-A562-4746-90C1-3F86C04AE14A}" dt="2023-06-06T19:46:25.391" v="108" actId="2696"/>
        <pc:sldMkLst>
          <pc:docMk/>
          <pc:sldMk cId="1659661588" sldId="310"/>
        </pc:sldMkLst>
      </pc:sldChg>
      <pc:sldChg chg="del">
        <pc:chgData name="Dominique Lagasca" userId="be2c7c1d-9c59-4d4f-96f1-cbb9e5a19921" providerId="ADAL" clId="{6ADF388F-A562-4746-90C1-3F86C04AE14A}" dt="2023-06-06T19:46:25.386" v="106" actId="2696"/>
        <pc:sldMkLst>
          <pc:docMk/>
          <pc:sldMk cId="4059290617" sldId="311"/>
        </pc:sldMkLst>
      </pc:sldChg>
      <pc:sldChg chg="del">
        <pc:chgData name="Dominique Lagasca" userId="be2c7c1d-9c59-4d4f-96f1-cbb9e5a19921" providerId="ADAL" clId="{6ADF388F-A562-4746-90C1-3F86C04AE14A}" dt="2023-06-06T18:52:59.833" v="29" actId="2696"/>
        <pc:sldMkLst>
          <pc:docMk/>
          <pc:sldMk cId="210576087" sldId="316"/>
        </pc:sldMkLst>
      </pc:sldChg>
      <pc:sldChg chg="del">
        <pc:chgData name="Dominique Lagasca" userId="be2c7c1d-9c59-4d4f-96f1-cbb9e5a19921" providerId="ADAL" clId="{6ADF388F-A562-4746-90C1-3F86C04AE14A}" dt="2023-06-06T18:52:59.849" v="30" actId="2696"/>
        <pc:sldMkLst>
          <pc:docMk/>
          <pc:sldMk cId="2222006652" sldId="317"/>
        </pc:sldMkLst>
      </pc:sldChg>
      <pc:sldChg chg="del">
        <pc:chgData name="Dominique Lagasca" userId="be2c7c1d-9c59-4d4f-96f1-cbb9e5a19921" providerId="ADAL" clId="{6ADF388F-A562-4746-90C1-3F86C04AE14A}" dt="2023-06-06T18:52:59.851" v="31" actId="2696"/>
        <pc:sldMkLst>
          <pc:docMk/>
          <pc:sldMk cId="3227346215" sldId="318"/>
        </pc:sldMkLst>
      </pc:sldChg>
      <pc:sldChg chg="del">
        <pc:chgData name="Dominique Lagasca" userId="be2c7c1d-9c59-4d4f-96f1-cbb9e5a19921" providerId="ADAL" clId="{6ADF388F-A562-4746-90C1-3F86C04AE14A}" dt="2023-06-06T19:46:19.901" v="103" actId="2696"/>
        <pc:sldMkLst>
          <pc:docMk/>
          <pc:sldMk cId="2326418817" sldId="319"/>
        </pc:sldMkLst>
      </pc:sldChg>
      <pc:sldChg chg="del">
        <pc:chgData name="Dominique Lagasca" userId="be2c7c1d-9c59-4d4f-96f1-cbb9e5a19921" providerId="ADAL" clId="{6ADF388F-A562-4746-90C1-3F86C04AE14A}" dt="2023-06-06T19:46:19.899" v="102" actId="2696"/>
        <pc:sldMkLst>
          <pc:docMk/>
          <pc:sldMk cId="154536372" sldId="321"/>
        </pc:sldMkLst>
      </pc:sldChg>
      <pc:sldChg chg="modSp new mod">
        <pc:chgData name="Dominique Lagasca" userId="be2c7c1d-9c59-4d4f-96f1-cbb9e5a19921" providerId="ADAL" clId="{6ADF388F-A562-4746-90C1-3F86C04AE14A}" dt="2023-06-06T18:57:12.930" v="75" actId="20577"/>
        <pc:sldMkLst>
          <pc:docMk/>
          <pc:sldMk cId="2997747584" sldId="322"/>
        </pc:sldMkLst>
        <pc:spChg chg="mod">
          <ac:chgData name="Dominique Lagasca" userId="be2c7c1d-9c59-4d4f-96f1-cbb9e5a19921" providerId="ADAL" clId="{6ADF388F-A562-4746-90C1-3F86C04AE14A}" dt="2023-06-06T18:57:12.930" v="75" actId="20577"/>
          <ac:spMkLst>
            <pc:docMk/>
            <pc:sldMk cId="2997747584" sldId="322"/>
            <ac:spMk id="2" creationId="{1EB55823-9B95-2369-49AC-7DE1FA84648C}"/>
          </ac:spMkLst>
        </pc:spChg>
      </pc:sldChg>
      <pc:sldChg chg="modSp new mod">
        <pc:chgData name="Dominique Lagasca" userId="be2c7c1d-9c59-4d4f-96f1-cbb9e5a19921" providerId="ADAL" clId="{6ADF388F-A562-4746-90C1-3F86C04AE14A}" dt="2023-06-06T18:57:54.896" v="100" actId="20577"/>
        <pc:sldMkLst>
          <pc:docMk/>
          <pc:sldMk cId="1885008858" sldId="323"/>
        </pc:sldMkLst>
        <pc:spChg chg="mod">
          <ac:chgData name="Dominique Lagasca" userId="be2c7c1d-9c59-4d4f-96f1-cbb9e5a19921" providerId="ADAL" clId="{6ADF388F-A562-4746-90C1-3F86C04AE14A}" dt="2023-06-06T18:57:54.896" v="100" actId="20577"/>
          <ac:spMkLst>
            <pc:docMk/>
            <pc:sldMk cId="1885008858" sldId="323"/>
            <ac:spMk id="2" creationId="{150E82E3-D576-523A-ECD5-B92A0E8783DE}"/>
          </ac:spMkLst>
        </pc:spChg>
      </pc:sldChg>
      <pc:sldChg chg="addSp delSp modSp mod">
        <pc:chgData name="Dominique Lagasca" userId="be2c7c1d-9c59-4d4f-96f1-cbb9e5a19921" providerId="ADAL" clId="{6ADF388F-A562-4746-90C1-3F86C04AE14A}" dt="2023-06-07T16:10:04.659" v="123" actId="478"/>
        <pc:sldMkLst>
          <pc:docMk/>
          <pc:sldMk cId="369522012" sldId="325"/>
        </pc:sldMkLst>
        <pc:picChg chg="add del mod">
          <ac:chgData name="Dominique Lagasca" userId="be2c7c1d-9c59-4d4f-96f1-cbb9e5a19921" providerId="ADAL" clId="{6ADF388F-A562-4746-90C1-3F86C04AE14A}" dt="2023-06-07T16:09:04.008" v="119" actId="478"/>
          <ac:picMkLst>
            <pc:docMk/>
            <pc:sldMk cId="369522012" sldId="325"/>
            <ac:picMk id="4" creationId="{E22AEF7A-FB59-9688-672A-97F30478F7BD}"/>
          </ac:picMkLst>
        </pc:picChg>
        <pc:picChg chg="add del mod">
          <ac:chgData name="Dominique Lagasca" userId="be2c7c1d-9c59-4d4f-96f1-cbb9e5a19921" providerId="ADAL" clId="{6ADF388F-A562-4746-90C1-3F86C04AE14A}" dt="2023-06-07T16:10:04.659" v="123" actId="478"/>
          <ac:picMkLst>
            <pc:docMk/>
            <pc:sldMk cId="369522012" sldId="325"/>
            <ac:picMk id="6" creationId="{4EF638A8-38A4-C7FF-1FED-C8A68665B2FC}"/>
          </ac:picMkLst>
        </pc:picChg>
      </pc:sldChg>
      <pc:sldChg chg="addSp delSp modSp add mod modTransition">
        <pc:chgData name="Dominique Lagasca" userId="be2c7c1d-9c59-4d4f-96f1-cbb9e5a19921" providerId="ADAL" clId="{6ADF388F-A562-4746-90C1-3F86C04AE14A}" dt="2023-06-13T18:30:51.579" v="157" actId="1076"/>
        <pc:sldMkLst>
          <pc:docMk/>
          <pc:sldMk cId="0" sldId="330"/>
        </pc:sldMkLst>
        <pc:spChg chg="add del mod">
          <ac:chgData name="Dominique Lagasca" userId="be2c7c1d-9c59-4d4f-96f1-cbb9e5a19921" providerId="ADAL" clId="{6ADF388F-A562-4746-90C1-3F86C04AE14A}" dt="2023-06-13T18:28:59.639" v="130"/>
          <ac:spMkLst>
            <pc:docMk/>
            <pc:sldMk cId="0" sldId="330"/>
            <ac:spMk id="2" creationId="{533C56DA-13CF-2115-532D-1BFC4BD1942E}"/>
          </ac:spMkLst>
        </pc:spChg>
        <pc:spChg chg="add del mod">
          <ac:chgData name="Dominique Lagasca" userId="be2c7c1d-9c59-4d4f-96f1-cbb9e5a19921" providerId="ADAL" clId="{6ADF388F-A562-4746-90C1-3F86C04AE14A}" dt="2023-06-13T18:30:09.528" v="147" actId="1076"/>
          <ac:spMkLst>
            <pc:docMk/>
            <pc:sldMk cId="0" sldId="330"/>
            <ac:spMk id="119" creationId="{00000000-0000-0000-0000-000000000000}"/>
          </ac:spMkLst>
        </pc:spChg>
        <pc:spChg chg="add del mod">
          <ac:chgData name="Dominique Lagasca" userId="be2c7c1d-9c59-4d4f-96f1-cbb9e5a19921" providerId="ADAL" clId="{6ADF388F-A562-4746-90C1-3F86C04AE14A}" dt="2023-06-13T18:30:28.150" v="151" actId="255"/>
          <ac:spMkLst>
            <pc:docMk/>
            <pc:sldMk cId="0" sldId="330"/>
            <ac:spMk id="120" creationId="{00000000-0000-0000-0000-000000000000}"/>
          </ac:spMkLst>
        </pc:spChg>
        <pc:spChg chg="add del mod">
          <ac:chgData name="Dominique Lagasca" userId="be2c7c1d-9c59-4d4f-96f1-cbb9e5a19921" providerId="ADAL" clId="{6ADF388F-A562-4746-90C1-3F86C04AE14A}" dt="2023-06-13T18:30:38.958" v="153" actId="1076"/>
          <ac:spMkLst>
            <pc:docMk/>
            <pc:sldMk cId="0" sldId="330"/>
            <ac:spMk id="121" creationId="{00000000-0000-0000-0000-000000000000}"/>
          </ac:spMkLst>
        </pc:spChg>
        <pc:spChg chg="add del mod">
          <ac:chgData name="Dominique Lagasca" userId="be2c7c1d-9c59-4d4f-96f1-cbb9e5a19921" providerId="ADAL" clId="{6ADF388F-A562-4746-90C1-3F86C04AE14A}" dt="2023-06-13T18:30:34.421" v="152" actId="1076"/>
          <ac:spMkLst>
            <pc:docMk/>
            <pc:sldMk cId="0" sldId="330"/>
            <ac:spMk id="122" creationId="{00000000-0000-0000-0000-000000000000}"/>
          </ac:spMkLst>
        </pc:spChg>
        <pc:spChg chg="add del mod">
          <ac:chgData name="Dominique Lagasca" userId="be2c7c1d-9c59-4d4f-96f1-cbb9e5a19921" providerId="ADAL" clId="{6ADF388F-A562-4746-90C1-3F86C04AE14A}" dt="2023-06-13T18:30:38.958" v="153" actId="1076"/>
          <ac:spMkLst>
            <pc:docMk/>
            <pc:sldMk cId="0" sldId="330"/>
            <ac:spMk id="123" creationId="{00000000-0000-0000-0000-000000000000}"/>
          </ac:spMkLst>
        </pc:spChg>
        <pc:spChg chg="add del mod">
          <ac:chgData name="Dominique Lagasca" userId="be2c7c1d-9c59-4d4f-96f1-cbb9e5a19921" providerId="ADAL" clId="{6ADF388F-A562-4746-90C1-3F86C04AE14A}" dt="2023-06-13T18:30:51.579" v="157" actId="1076"/>
          <ac:spMkLst>
            <pc:docMk/>
            <pc:sldMk cId="0" sldId="330"/>
            <ac:spMk id="125" creationId="{00000000-0000-0000-0000-000000000000}"/>
          </ac:spMkLst>
        </pc:spChg>
        <pc:spChg chg="add del mod">
          <ac:chgData name="Dominique Lagasca" userId="be2c7c1d-9c59-4d4f-96f1-cbb9e5a19921" providerId="ADAL" clId="{6ADF388F-A562-4746-90C1-3F86C04AE14A}" dt="2023-06-13T18:30:18.123" v="149" actId="1076"/>
          <ac:spMkLst>
            <pc:docMk/>
            <pc:sldMk cId="0" sldId="330"/>
            <ac:spMk id="126" creationId="{00000000-0000-0000-0000-000000000000}"/>
          </ac:spMkLst>
        </pc:spChg>
        <pc:picChg chg="add del mod">
          <ac:chgData name="Dominique Lagasca" userId="be2c7c1d-9c59-4d4f-96f1-cbb9e5a19921" providerId="ADAL" clId="{6ADF388F-A562-4746-90C1-3F86C04AE14A}" dt="2023-06-13T18:30:46.610" v="156" actId="1076"/>
          <ac:picMkLst>
            <pc:docMk/>
            <pc:sldMk cId="0" sldId="330"/>
            <ac:picMk id="124" creationId="{00000000-0000-0000-0000-000000000000}"/>
          </ac:picMkLst>
        </pc:picChg>
      </pc:sldChg>
      <pc:sldChg chg="addSp modSp new">
        <pc:chgData name="Dominique Lagasca" userId="be2c7c1d-9c59-4d4f-96f1-cbb9e5a19921" providerId="ADAL" clId="{6ADF388F-A562-4746-90C1-3F86C04AE14A}" dt="2023-06-13T18:33:52.173" v="161"/>
        <pc:sldMkLst>
          <pc:docMk/>
          <pc:sldMk cId="3952169611" sldId="331"/>
        </pc:sldMkLst>
        <pc:picChg chg="add mod">
          <ac:chgData name="Dominique Lagasca" userId="be2c7c1d-9c59-4d4f-96f1-cbb9e5a19921" providerId="ADAL" clId="{6ADF388F-A562-4746-90C1-3F86C04AE14A}" dt="2023-06-13T18:33:52.173" v="161"/>
          <ac:picMkLst>
            <pc:docMk/>
            <pc:sldMk cId="3952169611" sldId="331"/>
            <ac:picMk id="2" creationId="{FBA24486-4F97-5E42-3C9B-5E7DED03EA42}"/>
          </ac:picMkLst>
        </pc:picChg>
      </pc:sldChg>
      <pc:sldChg chg="add">
        <pc:chgData name="Dominique Lagasca" userId="be2c7c1d-9c59-4d4f-96f1-cbb9e5a19921" providerId="ADAL" clId="{6ADF388F-A562-4746-90C1-3F86C04AE14A}" dt="2023-06-13T18:34:38.573" v="162"/>
        <pc:sldMkLst>
          <pc:docMk/>
          <pc:sldMk cId="3290121979" sldId="3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03132-CFB1-6348-A8FF-28FBE0C91D8A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E77D0-3B1B-C146-BBB3-3D8240B1F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9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Check sticky note status, make sure everyone has a python notebook opened.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AE77D0-3B1B-C146-BBB3-3D8240B1F2C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44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73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8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25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6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9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75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43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39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venir Next" panose="020B05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B936F8-C989-D149-9428-AD9E13B7ADF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23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BB05-FC8F-B4DC-D2D5-28C771E35B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70888-5952-4EC3-3156-4AA4148C30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3DA98-CF31-E3F0-6853-A51510A8D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07F65-1FA9-4002-9000-4DC7E9B0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88B50-3F18-6F2D-2A5F-52158B912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7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231AB-FE9A-D484-7756-42E5F39B1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2D8C5-573F-A52D-A63A-B39CCAA1B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069E5-A720-2614-7E0D-91E3D8FC6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14F94-BA47-79D1-7FBA-7B219EC1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7C13D-CDC9-7C1F-7C7A-E8158C133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79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098D3A-18D1-EC95-8C8C-9B9B084DD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A0FAA1-5281-96BC-B389-E5A75CC1A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018C1-65D6-A12C-2309-D90673FA9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14845-A65F-6244-1FEA-B9F434E9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D29CB-F19E-0C94-23F1-CC07C92EE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5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9B0CA-1F3D-5149-7E44-316E04AC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200DB-8C2E-FEA6-BE5B-93A8FBFD4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EA28D-4C8E-1893-A982-37E8CDE1D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B9B47-6A2F-6B83-083A-127899C90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487C0-B693-1D94-D52F-9AC233EDD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4F9FB-3E72-A989-F612-18B6B9CFA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9C0C6-4E2F-530D-A4E8-869AADF5A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FA723-283C-C5B4-95E3-9FE4E201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C0FCE-C5E3-D8C0-D8E2-C241EF78B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65CED-A1CC-AC9A-12E1-158BE62AF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9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99B65-19A1-91EF-37BB-91AEF6A53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1F8C-60E6-3305-D3DD-18F3EBC1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A9449-32B0-221B-AE46-A6E85B1EF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E00344-236C-3F84-A19E-5DDD830B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2D9AD5-0381-9A06-3F0D-8E13B62D0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283B9-FBE8-41B5-067B-0EDF7E52D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1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48EF7-23B2-64F1-1A7A-C8CB4DE7D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DEA98-F6FF-2626-FF5A-135B6883E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563A45-40E8-5A6D-1E16-3D331ACD3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BBC85-A20A-83F5-928C-97480ABCC4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2155EB-809A-4D53-70D1-0236E3DF27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D2D242-1ECD-ED96-91BC-79023417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8747E0-FCC0-EBC7-CE46-AE0AE3CD1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ABACD7-D647-787F-73CA-770ED8C12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2020D-789E-845D-AE58-43CF0C5A1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FBB6E-54ED-9F52-0AC0-B1B2516D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76FD5-42C4-B138-C661-9A5265CC3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8F7E4-F641-D8A0-B21B-0F08ECF18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EFCF4D-F6D4-0C11-4925-8BF11AEF6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AAF6E-B7A5-3CE2-CFEE-951C32706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B4C97-89A2-5636-9435-B87B24A92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59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5549F-A7A0-8B99-553D-58A882D3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D94B9-89DD-AA29-0AA5-0D69A23A0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E16337-8EDB-2184-AFE6-3DA3ACFE7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EA4BC-9142-315D-79A6-3EC09D093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AC04A-C457-6C44-D4DB-C72FAE6C8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C54D4-2FD8-A859-F5CC-751291410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0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D1914-CE75-34CC-DEC0-0A36B0086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2FC8DC-2CC6-12B1-1606-328B7FAA2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B51533-5FB4-ADCC-E22E-797BFC8FB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A46FC-4FA1-BCB3-1897-3247E437A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AE47CB-558A-08F3-BD67-A1106EDC6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F9EF2-C97A-DABD-04F3-D37A69B3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7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411018-F196-5FA3-E142-4BF1E8376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6A867-5EBA-792E-E35F-BF0E2EEEA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F05D6-5F3A-5E20-156E-6BC23098A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49B83-E86D-D14A-8D2E-AF8ED6070E0F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B58C-2E8D-F407-5087-C0C40790F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6CD80-AEB0-E3EB-C05B-44EA8D094E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25AEB-F1DD-D242-87CB-06DF1DBE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6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cs.python.org/3/library/stdtypes.html#boolean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tart by downloading and opening todays Jupyter notebook!"/>
          <p:cNvSpPr txBox="1"/>
          <p:nvPr/>
        </p:nvSpPr>
        <p:spPr>
          <a:xfrm>
            <a:off x="-614" y="280311"/>
            <a:ext cx="8985200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lvl="1" algn="l">
              <a:defRPr sz="4000"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sz="3200" dirty="0"/>
              <a:t>Start by downloading and opening todays </a:t>
            </a:r>
            <a:r>
              <a:rPr sz="3200" dirty="0" err="1"/>
              <a:t>Jupyter</a:t>
            </a:r>
            <a:r>
              <a:rPr sz="3200" dirty="0"/>
              <a:t> notebook!</a:t>
            </a:r>
          </a:p>
        </p:txBody>
      </p:sp>
      <p:sp>
        <p:nvSpPr>
          <p:cNvPr id="120" name="On Mac:"/>
          <p:cNvSpPr txBox="1"/>
          <p:nvPr/>
        </p:nvSpPr>
        <p:spPr>
          <a:xfrm>
            <a:off x="-340230" y="1889278"/>
            <a:ext cx="3910054" cy="284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lvl="1" algn="l"/>
            <a:r>
              <a:rPr sz="1600"/>
              <a:t>On Mac:</a:t>
            </a:r>
          </a:p>
        </p:txBody>
      </p:sp>
      <p:sp>
        <p:nvSpPr>
          <p:cNvPr id="121" name="On Windows:"/>
          <p:cNvSpPr txBox="1"/>
          <p:nvPr/>
        </p:nvSpPr>
        <p:spPr>
          <a:xfrm>
            <a:off x="4328701" y="1891465"/>
            <a:ext cx="6121148" cy="284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lvl="1" algn="l"/>
            <a:r>
              <a:rPr sz="1600" dirty="0"/>
              <a:t>On Windows:</a:t>
            </a:r>
          </a:p>
        </p:txBody>
      </p:sp>
      <p:sp>
        <p:nvSpPr>
          <p:cNvPr id="122" name="Use the Finder to navigate to the applications folder…"/>
          <p:cNvSpPr txBox="1"/>
          <p:nvPr/>
        </p:nvSpPr>
        <p:spPr>
          <a:xfrm>
            <a:off x="126143" y="2146213"/>
            <a:ext cx="4924829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algn="l"/>
            <a:r>
              <a:rPr sz="1600" dirty="0"/>
              <a:t>Use the Finder to navigate to the applications folder</a:t>
            </a:r>
          </a:p>
          <a:p>
            <a:pPr algn="l"/>
            <a:r>
              <a:rPr sz="1600" dirty="0"/>
              <a:t>Double click to open the Anaconda-Navigator</a:t>
            </a:r>
          </a:p>
        </p:txBody>
      </p:sp>
      <p:sp>
        <p:nvSpPr>
          <p:cNvPr id="123" name="Use the start menu to find the anaconda navigator…"/>
          <p:cNvSpPr txBox="1"/>
          <p:nvPr/>
        </p:nvSpPr>
        <p:spPr>
          <a:xfrm>
            <a:off x="4801375" y="2173971"/>
            <a:ext cx="7413680" cy="530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algn="l"/>
            <a:r>
              <a:rPr sz="1600" dirty="0"/>
              <a:t>Use the start menu to find the anaconda navigator</a:t>
            </a:r>
          </a:p>
          <a:p>
            <a:pPr algn="l"/>
            <a:r>
              <a:rPr sz="1600" dirty="0"/>
              <a:t>Double click to open the Anaconda-Navigator</a:t>
            </a:r>
          </a:p>
        </p:txBody>
      </p:sp>
      <p:pic>
        <p:nvPicPr>
          <p:cNvPr id="124" name="Navigator.png" descr="Navigat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90" y="2885603"/>
            <a:ext cx="6697991" cy="3831419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Arrow"/>
          <p:cNvSpPr/>
          <p:nvPr/>
        </p:nvSpPr>
        <p:spPr>
          <a:xfrm>
            <a:off x="6704220" y="4522974"/>
            <a:ext cx="776501" cy="55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07" y="14256"/>
                </a:moveTo>
                <a:lnTo>
                  <a:pt x="9407" y="21600"/>
                </a:lnTo>
                <a:lnTo>
                  <a:pt x="0" y="10800"/>
                </a:lnTo>
                <a:lnTo>
                  <a:pt x="9407" y="0"/>
                </a:lnTo>
                <a:lnTo>
                  <a:pt x="9407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126" name="Download today’s notebook from: https://reynolds-lab.net/python-workshop-2023/"/>
          <p:cNvSpPr txBox="1"/>
          <p:nvPr/>
        </p:nvSpPr>
        <p:spPr>
          <a:xfrm>
            <a:off x="-75057" y="1397662"/>
            <a:ext cx="7289762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/>
          <a:p>
            <a:pPr lvl="1" algn="l"/>
            <a:r>
              <a:rPr sz="1400" dirty="0"/>
              <a:t>Download today’s notebook from: </a:t>
            </a:r>
            <a:r>
              <a:rPr sz="1400" dirty="0">
                <a:solidFill>
                  <a:schemeClr val="accent1">
                    <a:lumOff val="-13575"/>
                  </a:schemeClr>
                </a:solidFill>
              </a:rPr>
              <a:t>https://</a:t>
            </a:r>
            <a:r>
              <a:rPr sz="1400" dirty="0" err="1">
                <a:solidFill>
                  <a:schemeClr val="accent1">
                    <a:lumOff val="-13575"/>
                  </a:schemeClr>
                </a:solidFill>
              </a:rPr>
              <a:t>reynolds-lab.net</a:t>
            </a:r>
            <a:r>
              <a:rPr sz="1400" dirty="0">
                <a:solidFill>
                  <a:schemeClr val="accent1">
                    <a:lumOff val="-13575"/>
                  </a:schemeClr>
                </a:solidFill>
              </a:rPr>
              <a:t>/python-workshop-202</a:t>
            </a:r>
            <a:r>
              <a:rPr lang="en-US" sz="1400" dirty="0">
                <a:solidFill>
                  <a:schemeClr val="accent1">
                    <a:lumOff val="-13575"/>
                  </a:schemeClr>
                </a:solidFill>
              </a:rPr>
              <a:t>4</a:t>
            </a:r>
            <a:r>
              <a:rPr sz="1400" dirty="0">
                <a:solidFill>
                  <a:schemeClr val="accent1">
                    <a:lumOff val="-13575"/>
                  </a:schemeClr>
                </a:solidFill>
              </a:rPr>
              <a:t>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B16419EE-4B36-B632-82D8-649D7D410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266" y="2741474"/>
            <a:ext cx="8435468" cy="1856650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090FA20-80BD-7066-E5BB-EE27DCA10DD6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Integers in real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C24EE-3B0A-0940-23BE-F41DBD0C74E6}"/>
              </a:ext>
            </a:extLst>
          </p:cNvPr>
          <p:cNvSpPr txBox="1"/>
          <p:nvPr/>
        </p:nvSpPr>
        <p:spPr>
          <a:xfrm>
            <a:off x="354266" y="5136414"/>
            <a:ext cx="5659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Which columns look like they hold integers?</a:t>
            </a:r>
          </a:p>
        </p:txBody>
      </p:sp>
    </p:spTree>
    <p:extLst>
      <p:ext uri="{BB962C8B-B14F-4D97-AF65-F5344CB8AC3E}">
        <p14:creationId xmlns:p14="http://schemas.microsoft.com/office/powerpoint/2010/main" val="330865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A88F6-73B4-1A69-B0E0-722BDB0D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Floating-point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559AD-8776-4639-B36D-C04036E2F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Floating-point numbers (float) is a number, positive or negative, </a:t>
            </a:r>
            <a:r>
              <a:rPr lang="en-US" sz="24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decimals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Float can also be a scientific number with an ”e or E” to indicate the power of 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A89FE7-C00D-37C2-207F-6FDADBF3F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642"/>
          <a:stretch/>
        </p:blipFill>
        <p:spPr>
          <a:xfrm>
            <a:off x="6005062" y="3658339"/>
            <a:ext cx="1957867" cy="2518624"/>
          </a:xfrm>
          <a:prstGeom prst="rect">
            <a:avLst/>
          </a:prstGeom>
        </p:spPr>
      </p:pic>
      <p:pic>
        <p:nvPicPr>
          <p:cNvPr id="7" name="Picture 6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DE0E3F7F-BB97-D3CC-3FFA-56347B2E9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18" y="3805351"/>
            <a:ext cx="3375374" cy="17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76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number&#10;&#10;Description automatically generated">
            <a:extLst>
              <a:ext uri="{FF2B5EF4-FFF2-40B4-BE49-F238E27FC236}">
                <a16:creationId xmlns:a16="http://schemas.microsoft.com/office/drawing/2014/main" id="{EB850BB3-8ECE-3ACB-FDF3-9BCCEFF6B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642" y="2134688"/>
            <a:ext cx="5002712" cy="238060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C3C0A63-877F-70CA-91E4-3D9F78E66750}"/>
              </a:ext>
            </a:extLst>
          </p:cNvPr>
          <p:cNvSpPr txBox="1">
            <a:spLocks/>
          </p:cNvSpPr>
          <p:nvPr/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Floating-point numbers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CA6C82-1AA3-A8CB-6082-1928D51748B6}"/>
              </a:ext>
            </a:extLst>
          </p:cNvPr>
          <p:cNvSpPr txBox="1"/>
          <p:nvPr/>
        </p:nvSpPr>
        <p:spPr>
          <a:xfrm>
            <a:off x="1097642" y="5199017"/>
            <a:ext cx="5824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Again, floats can be used in math and the like</a:t>
            </a:r>
          </a:p>
        </p:txBody>
      </p:sp>
    </p:spTree>
    <p:extLst>
      <p:ext uri="{BB962C8B-B14F-4D97-AF65-F5344CB8AC3E}">
        <p14:creationId xmlns:p14="http://schemas.microsoft.com/office/powerpoint/2010/main" val="3452237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B16419EE-4B36-B632-82D8-649D7D410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266" y="2741474"/>
            <a:ext cx="8435468" cy="1856650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090FA20-80BD-7066-E5BB-EE27DCA10DD6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Floats in real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C24EE-3B0A-0940-23BE-F41DBD0C74E6}"/>
              </a:ext>
            </a:extLst>
          </p:cNvPr>
          <p:cNvSpPr txBox="1"/>
          <p:nvPr/>
        </p:nvSpPr>
        <p:spPr>
          <a:xfrm>
            <a:off x="354266" y="5136414"/>
            <a:ext cx="7510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Which columns look like they hold floating point numbers?</a:t>
            </a:r>
          </a:p>
        </p:txBody>
      </p:sp>
    </p:spTree>
    <p:extLst>
      <p:ext uri="{BB962C8B-B14F-4D97-AF65-F5344CB8AC3E}">
        <p14:creationId xmlns:p14="http://schemas.microsoft.com/office/powerpoint/2010/main" val="230404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E7D937D-BA4E-16AB-ED03-A7E90BE98F15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Online Python resources</a:t>
            </a:r>
          </a:p>
        </p:txBody>
      </p:sp>
      <p:pic>
        <p:nvPicPr>
          <p:cNvPr id="10" name="Content Placeholder 9" descr="A screenshot of a computer&#10;&#10;Description automatically generated">
            <a:extLst>
              <a:ext uri="{FF2B5EF4-FFF2-40B4-BE49-F238E27FC236}">
                <a16:creationId xmlns:a16="http://schemas.microsoft.com/office/drawing/2014/main" id="{CB91A12F-BE08-83D3-877B-948569F9AC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916" y="1305574"/>
            <a:ext cx="8302167" cy="424685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BA6C79-F034-4B6F-45D9-B40014BC03B7}"/>
              </a:ext>
            </a:extLst>
          </p:cNvPr>
          <p:cNvSpPr txBox="1"/>
          <p:nvPr/>
        </p:nvSpPr>
        <p:spPr>
          <a:xfrm>
            <a:off x="501898" y="5971140"/>
            <a:ext cx="844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There are countless resources online for troubleshooting or learning more about Python!</a:t>
            </a:r>
          </a:p>
        </p:txBody>
      </p:sp>
    </p:spTree>
    <p:extLst>
      <p:ext uri="{BB962C8B-B14F-4D97-AF65-F5344CB8AC3E}">
        <p14:creationId xmlns:p14="http://schemas.microsoft.com/office/powerpoint/2010/main" val="2735475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text on a white background&#10;&#10;Description automatically generated">
            <a:extLst>
              <a:ext uri="{FF2B5EF4-FFF2-40B4-BE49-F238E27FC236}">
                <a16:creationId xmlns:a16="http://schemas.microsoft.com/office/drawing/2014/main" id="{D5274019-400E-35B8-2E25-D20593102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4079672"/>
            <a:ext cx="7886700" cy="2553248"/>
          </a:xfr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0A0F973-FC4B-6749-BE13-1B5A0CA13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86" y="103979"/>
            <a:ext cx="7772400" cy="341471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72EA13E-5BFA-5D4A-918C-0E3B7992DC18}"/>
              </a:ext>
            </a:extLst>
          </p:cNvPr>
          <p:cNvSpPr/>
          <p:nvPr/>
        </p:nvSpPr>
        <p:spPr>
          <a:xfrm>
            <a:off x="628650" y="2481943"/>
            <a:ext cx="4491989" cy="496389"/>
          </a:xfrm>
          <a:prstGeom prst="ellipse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6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40A54-C31E-2EF5-6197-8B29DA10D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418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Python help() function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327CE0-EC86-EF0C-8EC4-627B339D6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75" y="1163847"/>
            <a:ext cx="7102549" cy="2299434"/>
          </a:xfrm>
          <a:prstGeom prst="rect">
            <a:avLst/>
          </a:prstGeom>
        </p:spPr>
      </p:pic>
      <p:pic>
        <p:nvPicPr>
          <p:cNvPr id="6" name="Picture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3CC21465-9915-C7D7-EAC3-BBDF181E2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8653" y="3429000"/>
            <a:ext cx="4702810" cy="33250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BC2449-6059-714F-DA18-461910FE9FF6}"/>
              </a:ext>
            </a:extLst>
          </p:cNvPr>
          <p:cNvSpPr txBox="1"/>
          <p:nvPr/>
        </p:nvSpPr>
        <p:spPr>
          <a:xfrm>
            <a:off x="140424" y="4676033"/>
            <a:ext cx="3788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Here’s how Python describes the type() function</a:t>
            </a:r>
          </a:p>
        </p:txBody>
      </p:sp>
    </p:spTree>
    <p:extLst>
      <p:ext uri="{BB962C8B-B14F-4D97-AF65-F5344CB8AC3E}">
        <p14:creationId xmlns:p14="http://schemas.microsoft.com/office/powerpoint/2010/main" val="186838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10335F-317A-A8F7-D115-00877B431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Sequence Data 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DB529-3ECF-76B4-8F77-BB92BE7C92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41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A418A-1534-F6F5-0B46-7C8E09B0F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E16CC-6756-142F-880C-AC8E3C1FC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String literals are defined using single or double quotes</a:t>
            </a:r>
          </a:p>
          <a:p>
            <a:pPr lvl="1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Characters between quotes are part of the string</a:t>
            </a:r>
          </a:p>
          <a:p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5343C-9127-CD68-D39B-5284059B1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33" y="2666524"/>
            <a:ext cx="7023100" cy="2120900"/>
          </a:xfrm>
          <a:prstGeom prst="rect">
            <a:avLst/>
          </a:prstGeom>
        </p:spPr>
      </p:pic>
      <p:pic>
        <p:nvPicPr>
          <p:cNvPr id="6" name="Picture 5" descr="A white rectangular box with red text&#10;&#10;Description automatically generated">
            <a:extLst>
              <a:ext uri="{FF2B5EF4-FFF2-40B4-BE49-F238E27FC236}">
                <a16:creationId xmlns:a16="http://schemas.microsoft.com/office/drawing/2014/main" id="{029F06D0-4DFC-1AB1-48AD-8C827EC2D6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1"/>
          <a:stretch/>
        </p:blipFill>
        <p:spPr>
          <a:xfrm>
            <a:off x="783771" y="4968909"/>
            <a:ext cx="4885507" cy="169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6EF8-09C2-DA5E-D04D-5AE4ED6C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Strings: Attention to details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311A8F1-9289-2EA5-08CD-81AF72745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28" y="1690691"/>
            <a:ext cx="5200571" cy="20322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5C92B3-C967-2780-80A6-C8AEC135A326}"/>
              </a:ext>
            </a:extLst>
          </p:cNvPr>
          <p:cNvSpPr txBox="1"/>
          <p:nvPr/>
        </p:nvSpPr>
        <p:spPr>
          <a:xfrm>
            <a:off x="5605699" y="2063931"/>
            <a:ext cx="3391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 what’s going wrong with this code?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483C2F-5B43-867A-8F35-374FACE22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5310" y="4475926"/>
            <a:ext cx="6440778" cy="6913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A4ACE6-A0D0-F2D7-35D7-F35B0999ED5F}"/>
              </a:ext>
            </a:extLst>
          </p:cNvPr>
          <p:cNvSpPr txBox="1"/>
          <p:nvPr/>
        </p:nvSpPr>
        <p:spPr>
          <a:xfrm>
            <a:off x="184513" y="5167309"/>
            <a:ext cx="339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about this?</a:t>
            </a:r>
          </a:p>
        </p:txBody>
      </p:sp>
    </p:spTree>
    <p:extLst>
      <p:ext uri="{BB962C8B-B14F-4D97-AF65-F5344CB8AC3E}">
        <p14:creationId xmlns:p14="http://schemas.microsoft.com/office/powerpoint/2010/main" val="356844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F49D-77EA-CEBD-082F-29BE12DB00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Python Data Types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1F72C4-3F30-1B3A-59CC-ED37C8BFE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Tasia Bos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Ryan Otto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June 18, 2024</a:t>
            </a:r>
          </a:p>
        </p:txBody>
      </p:sp>
    </p:spTree>
    <p:extLst>
      <p:ext uri="{BB962C8B-B14F-4D97-AF65-F5344CB8AC3E}">
        <p14:creationId xmlns:p14="http://schemas.microsoft.com/office/powerpoint/2010/main" val="1915593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9AF5AE02-ECBC-9DE1-A476-A15CC8FFA8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538" y="1843091"/>
            <a:ext cx="8874924" cy="1920357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CDD4026-A458-45C5-60E5-7C6F131D9630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Strings in real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E9F5F0-CA50-84F8-641C-ED5E15CB9FB0}"/>
              </a:ext>
            </a:extLst>
          </p:cNvPr>
          <p:cNvSpPr txBox="1"/>
          <p:nvPr/>
        </p:nvSpPr>
        <p:spPr>
          <a:xfrm>
            <a:off x="300445" y="4181848"/>
            <a:ext cx="4572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Which of the following contain strings?</a:t>
            </a:r>
          </a:p>
          <a:p>
            <a:endParaRPr lang="en-US" dirty="0"/>
          </a:p>
          <a:p>
            <a:r>
              <a:rPr lang="en-US" dirty="0"/>
              <a:t>1) The "Diet" column</a:t>
            </a:r>
          </a:p>
          <a:p>
            <a:r>
              <a:rPr lang="en-US" dirty="0"/>
              <a:t>2) The "</a:t>
            </a:r>
            <a:r>
              <a:rPr lang="en-US" dirty="0" err="1"/>
              <a:t>Liver_Pathology_Note</a:t>
            </a:r>
            <a:r>
              <a:rPr lang="en-US" dirty="0"/>
              <a:t>" column</a:t>
            </a:r>
          </a:p>
          <a:p>
            <a:r>
              <a:rPr lang="en-US" dirty="0"/>
              <a:t>3) The "ID" column</a:t>
            </a:r>
          </a:p>
          <a:p>
            <a:r>
              <a:rPr lang="en-US" dirty="0"/>
              <a:t>4) The "</a:t>
            </a:r>
            <a:r>
              <a:rPr lang="en-US" dirty="0" err="1"/>
              <a:t>Liver_Weight</a:t>
            </a:r>
            <a:r>
              <a:rPr lang="en-US" dirty="0"/>
              <a:t>_(mg)" column</a:t>
            </a:r>
          </a:p>
          <a:p>
            <a:r>
              <a:rPr lang="en-US" dirty="0"/>
              <a:t>5) The column names</a:t>
            </a:r>
          </a:p>
          <a:p>
            <a:r>
              <a:rPr lang="en-US" dirty="0"/>
              <a:t>6) The row names</a:t>
            </a:r>
          </a:p>
        </p:txBody>
      </p:sp>
    </p:spTree>
    <p:extLst>
      <p:ext uri="{BB962C8B-B14F-4D97-AF65-F5344CB8AC3E}">
        <p14:creationId xmlns:p14="http://schemas.microsoft.com/office/powerpoint/2010/main" val="1162938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9AF5AE02-ECBC-9DE1-A476-A15CC8FFA8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538" y="1843091"/>
            <a:ext cx="8874924" cy="1920357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CDD4026-A458-45C5-60E5-7C6F131D9630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Strings in real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E9F5F0-CA50-84F8-641C-ED5E15CB9FB0}"/>
              </a:ext>
            </a:extLst>
          </p:cNvPr>
          <p:cNvSpPr txBox="1"/>
          <p:nvPr/>
        </p:nvSpPr>
        <p:spPr>
          <a:xfrm>
            <a:off x="300444" y="4181848"/>
            <a:ext cx="579991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Which of the following contain strings?</a:t>
            </a:r>
          </a:p>
          <a:p>
            <a:endParaRPr lang="en-US" dirty="0"/>
          </a:p>
          <a:p>
            <a:r>
              <a:rPr lang="en-US" b="1" dirty="0">
                <a:solidFill>
                  <a:srgbClr val="00B050"/>
                </a:solidFill>
              </a:rPr>
              <a:t>1) The "Diet" column</a:t>
            </a:r>
          </a:p>
          <a:p>
            <a:r>
              <a:rPr lang="en-US" b="1" dirty="0">
                <a:solidFill>
                  <a:srgbClr val="00B050"/>
                </a:solidFill>
              </a:rPr>
              <a:t>2) The "</a:t>
            </a:r>
            <a:r>
              <a:rPr lang="en-US" b="1" dirty="0" err="1">
                <a:solidFill>
                  <a:srgbClr val="00B050"/>
                </a:solidFill>
              </a:rPr>
              <a:t>Liver_Pathology_Note</a:t>
            </a:r>
            <a:r>
              <a:rPr lang="en-US" b="1" dirty="0">
                <a:solidFill>
                  <a:srgbClr val="00B050"/>
                </a:solidFill>
              </a:rPr>
              <a:t>" column</a:t>
            </a:r>
          </a:p>
          <a:p>
            <a:r>
              <a:rPr lang="en-US" b="1" dirty="0">
                <a:solidFill>
                  <a:srgbClr val="00B050"/>
                </a:solidFill>
              </a:rPr>
              <a:t>3) The "ID" column</a:t>
            </a:r>
          </a:p>
          <a:p>
            <a:r>
              <a:rPr lang="en-US" dirty="0"/>
              <a:t>4) The "</a:t>
            </a:r>
            <a:r>
              <a:rPr lang="en-US" dirty="0" err="1"/>
              <a:t>Liver_Weight</a:t>
            </a:r>
            <a:r>
              <a:rPr lang="en-US" dirty="0"/>
              <a:t>_(mg)" column 		(floats)</a:t>
            </a:r>
          </a:p>
          <a:p>
            <a:r>
              <a:rPr lang="en-US" b="1" dirty="0">
                <a:solidFill>
                  <a:srgbClr val="00B050"/>
                </a:solidFill>
              </a:rPr>
              <a:t>5) The column names</a:t>
            </a:r>
          </a:p>
          <a:p>
            <a:r>
              <a:rPr lang="en-US" dirty="0"/>
              <a:t>6) The row names 				(integers)</a:t>
            </a:r>
          </a:p>
        </p:txBody>
      </p:sp>
    </p:spTree>
    <p:extLst>
      <p:ext uri="{BB962C8B-B14F-4D97-AF65-F5344CB8AC3E}">
        <p14:creationId xmlns:p14="http://schemas.microsoft.com/office/powerpoint/2010/main" val="2402461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8A46D366-337A-3F05-2B5F-EFF1C5324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701" y="1894134"/>
            <a:ext cx="8358596" cy="3253407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624CFF-8126-7CCD-C9A6-9BF98BDAD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418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Python resources: strings</a:t>
            </a:r>
          </a:p>
        </p:txBody>
      </p:sp>
    </p:spTree>
    <p:extLst>
      <p:ext uri="{BB962C8B-B14F-4D97-AF65-F5344CB8AC3E}">
        <p14:creationId xmlns:p14="http://schemas.microsoft.com/office/powerpoint/2010/main" val="3993465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CD1027-7E1C-7CBC-F855-5E254368E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Boolean Data 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DCFC45-7AD2-4FB0-EEA9-4E9CDBCDE6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err="1">
                <a:latin typeface="Arial" panose="020B0604020202020204" pitchFamily="34" charset="0"/>
                <a:cs typeface="Arial" panose="020B0604020202020204" pitchFamily="34" charset="0"/>
              </a:rPr>
              <a:t>boo</a:t>
            </a:r>
            <a:r>
              <a:rPr lang="en-US" err="1">
                <a:latin typeface="Arial" panose="020B0604020202020204" pitchFamily="34" charset="0"/>
                <a:cs typeface="Arial" panose="020B0604020202020204" pitchFamily="34" charset="0"/>
              </a:rPr>
              <a:t>·lee·uhn</a:t>
            </a:r>
            <a:br>
              <a:rPr lang="en-US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0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9CB73-34F6-DBD9-8CB0-5A6C76DA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Booleans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73B26-6042-DAE7-0BAA-DE5648C23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Represents one of two values: True or False</a:t>
            </a:r>
          </a:p>
          <a:p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Booleans are case-sensitive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A76051-9951-B8B2-835A-3619CD150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703" y="2222762"/>
            <a:ext cx="2216297" cy="1430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F43164-9118-9179-75FD-B3DD4A3ED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646" y="4436390"/>
            <a:ext cx="7260708" cy="167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226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4070C36-11CC-F90C-2C26-D729200DC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11" y="1690691"/>
            <a:ext cx="8275839" cy="242388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BF23305-B88C-FA7E-F3B0-B044A0E5879C}"/>
              </a:ext>
            </a:extLst>
          </p:cNvPr>
          <p:cNvSpPr txBox="1">
            <a:spLocks/>
          </p:cNvSpPr>
          <p:nvPr/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Booleans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F3D718-1007-22A8-907F-8E4FF3A0D47A}"/>
              </a:ext>
            </a:extLst>
          </p:cNvPr>
          <p:cNvSpPr txBox="1"/>
          <p:nvPr/>
        </p:nvSpPr>
        <p:spPr>
          <a:xfrm>
            <a:off x="285507" y="4265683"/>
            <a:ext cx="61134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Booleans are generated when you use comparison operators such as less than (&lt;), greater than (&gt;), or equal to (==) signs!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 You need two equals signs == for Booleans!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One equals sign means something else we’ll cover soon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AE2CC9-C21F-D3DC-5C1A-31B3903D8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202" y="3366102"/>
            <a:ext cx="2586287" cy="3104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DC1316-CD98-F6BF-F3E5-8AB48223ABDA}"/>
              </a:ext>
            </a:extLst>
          </p:cNvPr>
          <p:cNvSpPr txBox="1"/>
          <p:nvPr/>
        </p:nvSpPr>
        <p:spPr>
          <a:xfrm>
            <a:off x="1094967" y="6020009"/>
            <a:ext cx="44944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hlinkClick r:id="rId4"/>
              </a:rPr>
              <a:t>https://docs.python.org/3/library/stdtypes.html#boolean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5974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2FAA4-3D1B-D403-228F-07E55B54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Casting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80A55-5A50-C6AF-12D5-48401744A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Specifies the data type of a variable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Casting in python can be done using constructor function: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int(), str(), float(), bool()</a:t>
            </a:r>
          </a:p>
        </p:txBody>
      </p:sp>
      <p:pic>
        <p:nvPicPr>
          <p:cNvPr id="6" name="Picture 5" descr="A white rectangular object with text&#10;&#10;Description automatically generated with medium confidence">
            <a:extLst>
              <a:ext uri="{FF2B5EF4-FFF2-40B4-BE49-F238E27FC236}">
                <a16:creationId xmlns:a16="http://schemas.microsoft.com/office/drawing/2014/main" id="{2BE2BFE1-1B89-8997-03CA-17493B99A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27813"/>
            <a:ext cx="4665724" cy="2019845"/>
          </a:xfrm>
          <a:prstGeom prst="rect">
            <a:avLst/>
          </a:prstGeom>
        </p:spPr>
      </p:pic>
      <p:pic>
        <p:nvPicPr>
          <p:cNvPr id="8" name="Picture 7" descr="A person standing in a white box with text&#10;&#10;Description automatically generated with medium confidence">
            <a:extLst>
              <a:ext uri="{FF2B5EF4-FFF2-40B4-BE49-F238E27FC236}">
                <a16:creationId xmlns:a16="http://schemas.microsoft.com/office/drawing/2014/main" id="{545C9A09-7470-DA97-2D3F-595819B3B5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18"/>
          <a:stretch/>
        </p:blipFill>
        <p:spPr>
          <a:xfrm>
            <a:off x="4114800" y="3727813"/>
            <a:ext cx="5029200" cy="20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337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CD1027-7E1C-7CBC-F855-5E254368E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16519"/>
            <a:ext cx="7886700" cy="2852737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Storing Data using Variables</a:t>
            </a:r>
          </a:p>
        </p:txBody>
      </p:sp>
    </p:spTree>
    <p:extLst>
      <p:ext uri="{BB962C8B-B14F-4D97-AF65-F5344CB8AC3E}">
        <p14:creationId xmlns:p14="http://schemas.microsoft.com/office/powerpoint/2010/main" val="10813724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EE9C82-66E5-F5FF-41B0-D8C03433A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Variables in python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5A5BA7F-65DC-5BB0-96C4-B03347509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Containers for storing data values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Can be used right away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Assignment is done with a single equals sign (=)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Variables can have a short name (x and y)</a:t>
            </a:r>
          </a:p>
          <a:p>
            <a:pPr lvl="1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Or more descriptive (age, qty, </a:t>
            </a:r>
            <a:r>
              <a:rPr lang="en-US" sz="2000" err="1">
                <a:latin typeface="Arial" panose="020B0604020202020204" pitchFamily="34" charset="0"/>
                <a:cs typeface="Arial" panose="020B0604020202020204" pitchFamily="34" charset="0"/>
              </a:rPr>
              <a:t>total_volume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-up of a sign&#10;&#10;Description automatically generated">
            <a:extLst>
              <a:ext uri="{FF2B5EF4-FFF2-40B4-BE49-F238E27FC236}">
                <a16:creationId xmlns:a16="http://schemas.microsoft.com/office/drawing/2014/main" id="{064026BC-4094-93DD-1E1B-0CEAC622E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402" y="4040483"/>
            <a:ext cx="7045196" cy="10932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CCEC24-4C26-9726-33A7-50C034D5CCED}"/>
              </a:ext>
            </a:extLst>
          </p:cNvPr>
          <p:cNvSpPr txBox="1"/>
          <p:nvPr/>
        </p:nvSpPr>
        <p:spPr>
          <a:xfrm>
            <a:off x="154802" y="5755974"/>
            <a:ext cx="1293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83155-91AB-E1A4-FA90-003CCBCEE1C5}"/>
              </a:ext>
            </a:extLst>
          </p:cNvPr>
          <p:cNvSpPr txBox="1"/>
          <p:nvPr/>
        </p:nvSpPr>
        <p:spPr>
          <a:xfrm>
            <a:off x="1922209" y="5721736"/>
            <a:ext cx="2549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(one equals sign)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DB0C0D-62A8-3809-1E43-1ED1C061EB71}"/>
              </a:ext>
            </a:extLst>
          </p:cNvPr>
          <p:cNvSpPr txBox="1"/>
          <p:nvPr/>
        </p:nvSpPr>
        <p:spPr>
          <a:xfrm>
            <a:off x="5037754" y="5920302"/>
            <a:ext cx="18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Value stored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182482B-D702-F56D-DB9D-96EBE7188517}"/>
              </a:ext>
            </a:extLst>
          </p:cNvPr>
          <p:cNvCxnSpPr/>
          <p:nvPr/>
        </p:nvCxnSpPr>
        <p:spPr>
          <a:xfrm flipV="1">
            <a:off x="1049402" y="5042263"/>
            <a:ext cx="152381" cy="67947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F20F7B-BE9C-2035-12B8-60D236D506BF}"/>
              </a:ext>
            </a:extLst>
          </p:cNvPr>
          <p:cNvCxnSpPr>
            <a:cxnSpLocks/>
          </p:cNvCxnSpPr>
          <p:nvPr/>
        </p:nvCxnSpPr>
        <p:spPr>
          <a:xfrm flipH="1" flipV="1">
            <a:off x="1609094" y="4896469"/>
            <a:ext cx="742220" cy="82526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0E5A1F-1B4E-0DCA-A335-10D3A7FCE6A5}"/>
              </a:ext>
            </a:extLst>
          </p:cNvPr>
          <p:cNvCxnSpPr>
            <a:cxnSpLocks/>
          </p:cNvCxnSpPr>
          <p:nvPr/>
        </p:nvCxnSpPr>
        <p:spPr>
          <a:xfrm flipH="1" flipV="1">
            <a:off x="2558348" y="4896469"/>
            <a:ext cx="2386805" cy="102383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56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EBBF-47AD-E13F-1294-278EBC6A9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032024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Rules for variable names in python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E2875-AB1D-82C5-9CAC-86061616E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Must start with a letter or underscore character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Cannot start with a number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Only contains alpha-numeric characters and underscores (A-z, 0-9, and _ 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Variable names are case-sensitive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(age, Age, and AGE are three different variables)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A1CA48-3D1D-EDC5-7600-4B386CADBE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322"/>
          <a:stretch/>
        </p:blipFill>
        <p:spPr>
          <a:xfrm>
            <a:off x="628650" y="3937920"/>
            <a:ext cx="5088048" cy="12316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DE307B-DFBE-A5F6-ED96-D25AC77F5C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996"/>
          <a:stretch/>
        </p:blipFill>
        <p:spPr>
          <a:xfrm>
            <a:off x="628650" y="5169529"/>
            <a:ext cx="5088048" cy="148309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5D9D032-AD53-200B-456E-C50A325A9746}"/>
              </a:ext>
            </a:extLst>
          </p:cNvPr>
          <p:cNvSpPr/>
          <p:nvPr/>
        </p:nvSpPr>
        <p:spPr>
          <a:xfrm>
            <a:off x="2263366" y="5413972"/>
            <a:ext cx="3385996" cy="897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2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DE93-112A-7786-3687-A509353F2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Today’s objectives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1DDA8B-E163-207D-15A7-171EE4D80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Learn what a data type is in Python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Determine and troubleshoot python data types: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Integers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Floats 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Booleans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Learn to work with variables in Python to handle data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Learn to store data </a:t>
            </a:r>
            <a:r>
              <a:rPr lang="en-US" sz="2500">
                <a:latin typeface="Arial" panose="020B0604020202020204" pitchFamily="34" charset="0"/>
                <a:cs typeface="Arial" panose="020B0604020202020204" pitchFamily="34" charset="0"/>
              </a:rPr>
              <a:t>within lists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274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D9FE2-A221-8FCC-90D0-49D8C2E2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15" y="378191"/>
            <a:ext cx="8201841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Important note: Variable names vs. Strings</a:t>
            </a:r>
          </a:p>
        </p:txBody>
      </p:sp>
      <p:pic>
        <p:nvPicPr>
          <p:cNvPr id="5" name="Content Placeholder 4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2B1CC705-0803-2FDF-B292-429C55EF1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2425" y="2145643"/>
            <a:ext cx="2951117" cy="41709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5BE0DA-BAC5-A516-9F4A-E9AABFFA4B1E}"/>
              </a:ext>
            </a:extLst>
          </p:cNvPr>
          <p:cNvSpPr txBox="1"/>
          <p:nvPr/>
        </p:nvSpPr>
        <p:spPr>
          <a:xfrm>
            <a:off x="4389935" y="2859499"/>
            <a:ext cx="3879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Why do these lines print out different things?</a:t>
            </a:r>
          </a:p>
        </p:txBody>
      </p:sp>
    </p:spTree>
    <p:extLst>
      <p:ext uri="{BB962C8B-B14F-4D97-AF65-F5344CB8AC3E}">
        <p14:creationId xmlns:p14="http://schemas.microsoft.com/office/powerpoint/2010/main" val="2615354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8EEE5A87-9FB0-2170-C319-0AD90A790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503" y="2724537"/>
            <a:ext cx="3873500" cy="3149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488B20-D9F6-7FA8-AC64-4D7254374D39}"/>
              </a:ext>
            </a:extLst>
          </p:cNvPr>
          <p:cNvSpPr txBox="1"/>
          <p:nvPr/>
        </p:nvSpPr>
        <p:spPr>
          <a:xfrm>
            <a:off x="185724" y="753031"/>
            <a:ext cx="1293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546793-574A-162E-CB4C-33E3883DB1BF}"/>
              </a:ext>
            </a:extLst>
          </p:cNvPr>
          <p:cNvSpPr txBox="1"/>
          <p:nvPr/>
        </p:nvSpPr>
        <p:spPr>
          <a:xfrm>
            <a:off x="2208276" y="522199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5A5287-A0FA-365C-B570-B436CCB9537D}"/>
              </a:ext>
            </a:extLst>
          </p:cNvPr>
          <p:cNvSpPr txBox="1"/>
          <p:nvPr/>
        </p:nvSpPr>
        <p:spPr>
          <a:xfrm>
            <a:off x="5377388" y="753031"/>
            <a:ext cx="18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Value stored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3D14063-3A48-C216-75DB-617A97EEA278}"/>
              </a:ext>
            </a:extLst>
          </p:cNvPr>
          <p:cNvCxnSpPr>
            <a:cxnSpLocks/>
          </p:cNvCxnSpPr>
          <p:nvPr/>
        </p:nvCxnSpPr>
        <p:spPr>
          <a:xfrm>
            <a:off x="956477" y="1635824"/>
            <a:ext cx="271432" cy="123800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647546-ECF9-F03C-4313-90779A5A0AEC}"/>
              </a:ext>
            </a:extLst>
          </p:cNvPr>
          <p:cNvCxnSpPr>
            <a:cxnSpLocks/>
          </p:cNvCxnSpPr>
          <p:nvPr/>
        </p:nvCxnSpPr>
        <p:spPr>
          <a:xfrm flipH="1">
            <a:off x="1795812" y="983863"/>
            <a:ext cx="762536" cy="188996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DE66268-99F4-7110-31BF-15E79480D1C3}"/>
              </a:ext>
            </a:extLst>
          </p:cNvPr>
          <p:cNvCxnSpPr>
            <a:cxnSpLocks/>
          </p:cNvCxnSpPr>
          <p:nvPr/>
        </p:nvCxnSpPr>
        <p:spPr>
          <a:xfrm flipH="1">
            <a:off x="2494020" y="1168529"/>
            <a:ext cx="2883368" cy="178684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F6A9BA5-BE2B-F80F-39CB-93FF16395090}"/>
              </a:ext>
            </a:extLst>
          </p:cNvPr>
          <p:cNvSpPr txBox="1"/>
          <p:nvPr/>
        </p:nvSpPr>
        <p:spPr>
          <a:xfrm>
            <a:off x="4904740" y="4350643"/>
            <a:ext cx="39910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Python will </a:t>
            </a:r>
            <a:r>
              <a:rPr lang="en-US" b="1" i="1" dirty="0"/>
              <a:t>happily</a:t>
            </a:r>
            <a:r>
              <a:rPr lang="en-US" dirty="0"/>
              <a:t> let you overwrite a variable’s value.</a:t>
            </a:r>
          </a:p>
          <a:p>
            <a:endParaRPr lang="en-US" dirty="0"/>
          </a:p>
          <a:p>
            <a:r>
              <a:rPr lang="en-US" dirty="0"/>
              <a:t>This will delete the old data immediately, so be cautious not to reuse a useful variable name!</a:t>
            </a:r>
          </a:p>
        </p:txBody>
      </p:sp>
    </p:spTree>
    <p:extLst>
      <p:ext uri="{BB962C8B-B14F-4D97-AF65-F5344CB8AC3E}">
        <p14:creationId xmlns:p14="http://schemas.microsoft.com/office/powerpoint/2010/main" val="343793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7E23664-1F04-AE93-957A-5CD65F8CE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93" y="2478314"/>
            <a:ext cx="7327900" cy="3860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3B91BB-9EDC-1DFF-235A-6130FFCCD0C9}"/>
              </a:ext>
            </a:extLst>
          </p:cNvPr>
          <p:cNvSpPr txBox="1"/>
          <p:nvPr/>
        </p:nvSpPr>
        <p:spPr>
          <a:xfrm>
            <a:off x="104671" y="949961"/>
            <a:ext cx="89346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Anything you can do with normal data types (printing, math, etc.) you can do with variables!</a:t>
            </a:r>
          </a:p>
        </p:txBody>
      </p:sp>
    </p:spTree>
    <p:extLst>
      <p:ext uri="{BB962C8B-B14F-4D97-AF65-F5344CB8AC3E}">
        <p14:creationId xmlns:p14="http://schemas.microsoft.com/office/powerpoint/2010/main" val="39053451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86962E-F406-9CDB-3142-1EF9021F5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09" y="1664792"/>
            <a:ext cx="7772400" cy="8006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6FB74E-52E0-7369-0DC9-291038461079}"/>
              </a:ext>
            </a:extLst>
          </p:cNvPr>
          <p:cNvSpPr txBox="1"/>
          <p:nvPr/>
        </p:nvSpPr>
        <p:spPr>
          <a:xfrm>
            <a:off x="313509" y="509451"/>
            <a:ext cx="6942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Variables with complex scientific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F176C3-6277-0D0D-053F-0CDEB2B4934F}"/>
              </a:ext>
            </a:extLst>
          </p:cNvPr>
          <p:cNvSpPr txBox="1"/>
          <p:nvPr/>
        </p:nvSpPr>
        <p:spPr>
          <a:xfrm>
            <a:off x="313509" y="2599509"/>
            <a:ext cx="500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was one of the first lines of code we ran today! Do you see where a variable was defined?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724BA35-8712-E7AA-AA65-4F2F86A10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09" y="3429000"/>
            <a:ext cx="7772400" cy="299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396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50592-FF76-BAA9-2FCA-900E96B1B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Lists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7C166E-47B1-83A1-4B3C-761B68F083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7977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806D6-DE2F-CD09-88DA-9FC5BB9E1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6D0D2-A1E4-203F-EC97-0CF451871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147" y="1577431"/>
            <a:ext cx="7886700" cy="435133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Lists are created using square brackets [ ], and can hold multiple pieces of data from any of the basic data types we discussed today</a:t>
            </a:r>
          </a:p>
        </p:txBody>
      </p:sp>
      <p:pic>
        <p:nvPicPr>
          <p:cNvPr id="7" name="Picture 6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44DCFBBE-41DF-D0AE-D146-818FEB67A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27" y="2902994"/>
            <a:ext cx="5397500" cy="2552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B930AD-A2C1-E9DB-342D-CCAFC955C1C7}"/>
              </a:ext>
            </a:extLst>
          </p:cNvPr>
          <p:cNvSpPr txBox="1"/>
          <p:nvPr/>
        </p:nvSpPr>
        <p:spPr>
          <a:xfrm>
            <a:off x="5638127" y="3016254"/>
            <a:ext cx="1950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list with 4 strings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174EC-1B3D-5C6B-1406-F3532DA7350F}"/>
              </a:ext>
            </a:extLst>
          </p:cNvPr>
          <p:cNvSpPr txBox="1"/>
          <p:nvPr/>
        </p:nvSpPr>
        <p:spPr>
          <a:xfrm>
            <a:off x="5584243" y="3568434"/>
            <a:ext cx="3559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Print them all with one line of code!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1196FC-EEC4-9CFB-29FA-F8DC79A2051D}"/>
              </a:ext>
            </a:extLst>
          </p:cNvPr>
          <p:cNvSpPr txBox="1"/>
          <p:nvPr/>
        </p:nvSpPr>
        <p:spPr>
          <a:xfrm>
            <a:off x="2553558" y="5150069"/>
            <a:ext cx="5739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</a:t>
            </a:r>
            <a:r>
              <a:rPr lang="en-US" dirty="0" err="1"/>
              <a:t>len</a:t>
            </a:r>
            <a:r>
              <a:rPr lang="en-US" dirty="0"/>
              <a:t>() function is surprisingly useful – it can tell you how many pieces of data are in your list</a:t>
            </a:r>
          </a:p>
        </p:txBody>
      </p:sp>
    </p:spTree>
    <p:extLst>
      <p:ext uri="{BB962C8B-B14F-4D97-AF65-F5344CB8AC3E}">
        <p14:creationId xmlns:p14="http://schemas.microsoft.com/office/powerpoint/2010/main" val="36952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FD164-EE7B-A4EA-DA34-C39622041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Lists: Indexing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C77C5-3F04-39D6-6C0A-032F133AA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123464" cy="230223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You can “index” a list, which means accessing specific pieces of data from inside that list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You specify which data you want by specifying that data’s location within the list (first, second, third, etc.)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Counting starts at 0 in python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First item in a list has an index of 0, and you count up from there</a:t>
            </a:r>
          </a:p>
        </p:txBody>
      </p:sp>
      <p:pic>
        <p:nvPicPr>
          <p:cNvPr id="6" name="Picture 5" descr="A white rectangular sign with blue text&#10;&#10;Description automatically generated">
            <a:extLst>
              <a:ext uri="{FF2B5EF4-FFF2-40B4-BE49-F238E27FC236}">
                <a16:creationId xmlns:a16="http://schemas.microsoft.com/office/drawing/2014/main" id="{1937615B-562A-834C-9F21-8F4DF1E581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3"/>
          <a:stretch/>
        </p:blipFill>
        <p:spPr>
          <a:xfrm>
            <a:off x="721302" y="4383314"/>
            <a:ext cx="7807111" cy="13255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F71E0D-86C0-4032-ECF3-140233021304}"/>
              </a:ext>
            </a:extLst>
          </p:cNvPr>
          <p:cNvSpPr txBox="1"/>
          <p:nvPr/>
        </p:nvSpPr>
        <p:spPr>
          <a:xfrm>
            <a:off x="721302" y="5964327"/>
            <a:ext cx="681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Again, indexing is a surprisingly common thing when coding in science!</a:t>
            </a:r>
          </a:p>
        </p:txBody>
      </p:sp>
    </p:spTree>
    <p:extLst>
      <p:ext uri="{BB962C8B-B14F-4D97-AF65-F5344CB8AC3E}">
        <p14:creationId xmlns:p14="http://schemas.microsoft.com/office/powerpoint/2010/main" val="516831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rectangle with black text&#10;&#10;Description automatically generated">
            <a:extLst>
              <a:ext uri="{FF2B5EF4-FFF2-40B4-BE49-F238E27FC236}">
                <a16:creationId xmlns:a16="http://schemas.microsoft.com/office/drawing/2014/main" id="{210E5B15-DA98-59C9-8C15-1693D12C8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4022703"/>
            <a:ext cx="2108200" cy="584200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9B6A960-5954-75D4-E5C9-55F4D7619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Lists: Indexing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33F2DB-BF4A-D5EC-9C56-3C5CED91A73B}"/>
              </a:ext>
            </a:extLst>
          </p:cNvPr>
          <p:cNvSpPr txBox="1"/>
          <p:nvPr/>
        </p:nvSpPr>
        <p:spPr>
          <a:xfrm>
            <a:off x="376283" y="1915112"/>
            <a:ext cx="62832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Try editing the following indexing statement!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Add a different number within the brackets and see what’s printed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4E7675-488A-24B8-6813-92A889846DFA}"/>
              </a:ext>
            </a:extLst>
          </p:cNvPr>
          <p:cNvSpPr txBox="1"/>
          <p:nvPr/>
        </p:nvSpPr>
        <p:spPr>
          <a:xfrm>
            <a:off x="3670662" y="4362769"/>
            <a:ext cx="51828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gives you the second number?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third?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last?</a:t>
            </a:r>
          </a:p>
        </p:txBody>
      </p:sp>
    </p:spTree>
    <p:extLst>
      <p:ext uri="{BB962C8B-B14F-4D97-AF65-F5344CB8AC3E}">
        <p14:creationId xmlns:p14="http://schemas.microsoft.com/office/powerpoint/2010/main" val="3091105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box with green and red text&#10;&#10;Description automatically generated">
            <a:extLst>
              <a:ext uri="{FF2B5EF4-FFF2-40B4-BE49-F238E27FC236}">
                <a16:creationId xmlns:a16="http://schemas.microsoft.com/office/drawing/2014/main" id="{D6DB4558-2145-A89D-E81D-A27D85E45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57" y="516890"/>
            <a:ext cx="7772400" cy="1383120"/>
          </a:xfrm>
          <a:prstGeom prst="rect">
            <a:avLst/>
          </a:prstGeom>
        </p:spPr>
      </p:pic>
      <p:pic>
        <p:nvPicPr>
          <p:cNvPr id="8" name="Picture 7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C7CCF1B2-4516-9C22-BC7F-4C2CB98923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66"/>
          <a:stretch/>
        </p:blipFill>
        <p:spPr>
          <a:xfrm>
            <a:off x="0" y="2855685"/>
            <a:ext cx="6021977" cy="3759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4D28AC-1574-E159-2CF8-650097644261}"/>
              </a:ext>
            </a:extLst>
          </p:cNvPr>
          <p:cNvSpPr txBox="1"/>
          <p:nvPr/>
        </p:nvSpPr>
        <p:spPr>
          <a:xfrm>
            <a:off x="6021977" y="3765789"/>
            <a:ext cx="32149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Try predicting what each of these lines will print out, then check your reasoning!</a:t>
            </a:r>
          </a:p>
        </p:txBody>
      </p:sp>
    </p:spTree>
    <p:extLst>
      <p:ext uri="{BB962C8B-B14F-4D97-AF65-F5344CB8AC3E}">
        <p14:creationId xmlns:p14="http://schemas.microsoft.com/office/powerpoint/2010/main" val="51500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5D8486A-AAE3-5AF8-48BA-F57050B54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06" y="1843090"/>
            <a:ext cx="8304584" cy="101001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8AF9E1C-84C6-9BC4-FF21-1DE724C288A0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Lists in real data</a:t>
            </a:r>
          </a:p>
        </p:txBody>
      </p:sp>
      <p:pic>
        <p:nvPicPr>
          <p:cNvPr id="8" name="Picture 7" descr="A number on a white background&#10;&#10;Description automatically generated">
            <a:extLst>
              <a:ext uri="{FF2B5EF4-FFF2-40B4-BE49-F238E27FC236}">
                <a16:creationId xmlns:a16="http://schemas.microsoft.com/office/drawing/2014/main" id="{5EEC32F4-E2DD-7A79-3F67-5C89F3E26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50" y="4726896"/>
            <a:ext cx="8156040" cy="10598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9D1880-DF98-C1AC-6072-A5273D63897C}"/>
              </a:ext>
            </a:extLst>
          </p:cNvPr>
          <p:cNvSpPr txBox="1"/>
          <p:nvPr/>
        </p:nvSpPr>
        <p:spPr>
          <a:xfrm>
            <a:off x="268650" y="3136864"/>
            <a:ext cx="7835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can make lists from our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mouse_data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Here, we extract all the weights from the table of values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8ADD1C-3BBC-5671-5197-C83C7138F9C2}"/>
              </a:ext>
            </a:extLst>
          </p:cNvPr>
          <p:cNvSpPr txBox="1"/>
          <p:nvPr/>
        </p:nvSpPr>
        <p:spPr>
          <a:xfrm>
            <a:off x="640079" y="5887816"/>
            <a:ext cx="7615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Now we could plot the values or compare them to other data without trying to look at the full </a:t>
            </a:r>
            <a:r>
              <a:rPr lang="en-US" dirty="0" err="1"/>
              <a:t>mouse_data</a:t>
            </a:r>
            <a:r>
              <a:rPr lang="en-US" dirty="0"/>
              <a:t> spreadsheet</a:t>
            </a:r>
          </a:p>
        </p:txBody>
      </p:sp>
    </p:spTree>
    <p:extLst>
      <p:ext uri="{BB962C8B-B14F-4D97-AF65-F5344CB8AC3E}">
        <p14:creationId xmlns:p14="http://schemas.microsoft.com/office/powerpoint/2010/main" val="148946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CAF94-0D69-FCC5-623A-EA67F5DB2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Mouse Data Set: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14B9FC-294D-35B6-B205-9E26DA5EB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4" y="2054391"/>
            <a:ext cx="6346479" cy="27492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802514-3958-4A7F-508B-34A442134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087" y="1344651"/>
            <a:ext cx="2376239" cy="416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387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rectangular sign with green and purple text&#10;&#10;Description automatically generated">
            <a:extLst>
              <a:ext uri="{FF2B5EF4-FFF2-40B4-BE49-F238E27FC236}">
                <a16:creationId xmlns:a16="http://schemas.microsoft.com/office/drawing/2014/main" id="{AFBE4216-42A6-0C6D-1D6D-A8E507022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644" y="2232184"/>
            <a:ext cx="4521200" cy="977900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E42CB6C-9B5C-4163-4555-ECFD68EA40EF}"/>
              </a:ext>
            </a:extLst>
          </p:cNvPr>
          <p:cNvSpPr txBox="1">
            <a:spLocks/>
          </p:cNvSpPr>
          <p:nvPr/>
        </p:nvSpPr>
        <p:spPr>
          <a:xfrm>
            <a:off x="781050" y="5175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Joining (“Concatenating”) lists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FC967C-B610-933E-48A9-301C2A27F7BF}"/>
              </a:ext>
            </a:extLst>
          </p:cNvPr>
          <p:cNvSpPr txBox="1"/>
          <p:nvPr/>
        </p:nvSpPr>
        <p:spPr>
          <a:xfrm>
            <a:off x="419643" y="3793850"/>
            <a:ext cx="7886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Pretty straightforward, but pretty useful! You can join new lists (and even save the joined list in a new variable) using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concatenation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9901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DE93-112A-7786-3687-A509353F2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Today’s objectives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1DDA8B-E163-207D-15A7-171EE4D80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Learn what a data type is in Python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Determine and troubleshoot python data types: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Integers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Floats 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Booleans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Learn to work with variables in Python to handle data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Learn to store data within lists</a:t>
            </a:r>
          </a:p>
        </p:txBody>
      </p:sp>
    </p:spTree>
    <p:extLst>
      <p:ext uri="{BB962C8B-B14F-4D97-AF65-F5344CB8AC3E}">
        <p14:creationId xmlns:p14="http://schemas.microsoft.com/office/powerpoint/2010/main" val="229510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860E4-537F-9EF8-2E3B-7546CC3EE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Python Data Types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FE8EC-6AA8-379F-95A1-E44FF8576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718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A2A5C8B-1184-49B6-0DB5-9E3EB23A0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3" y="1372837"/>
            <a:ext cx="7795053" cy="360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AB7F052-52CA-DCD1-F952-C44888570124}"/>
              </a:ext>
            </a:extLst>
          </p:cNvPr>
          <p:cNvSpPr/>
          <p:nvPr/>
        </p:nvSpPr>
        <p:spPr>
          <a:xfrm>
            <a:off x="3018890" y="4465198"/>
            <a:ext cx="955497" cy="4109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3DE707-64B5-7294-FE1A-959CDA55042A}"/>
              </a:ext>
            </a:extLst>
          </p:cNvPr>
          <p:cNvSpPr/>
          <p:nvPr/>
        </p:nvSpPr>
        <p:spPr>
          <a:xfrm>
            <a:off x="6193604" y="4138137"/>
            <a:ext cx="955497" cy="4109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1390EB7-F7E6-04EC-8114-4E8D45348D58}"/>
              </a:ext>
            </a:extLst>
          </p:cNvPr>
          <p:cNvSpPr/>
          <p:nvPr/>
        </p:nvSpPr>
        <p:spPr>
          <a:xfrm>
            <a:off x="7056634" y="3618008"/>
            <a:ext cx="1320425" cy="5201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9D667A-5217-8019-EB22-38756B7DA570}"/>
              </a:ext>
            </a:extLst>
          </p:cNvPr>
          <p:cNvSpPr txBox="1"/>
          <p:nvPr/>
        </p:nvSpPr>
        <p:spPr>
          <a:xfrm>
            <a:off x="1210638" y="528214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Data type is a type of data…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But what does that mean?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98875F7-623C-BF38-00F1-D5452A5C0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Python Data Types</a:t>
            </a:r>
          </a:p>
        </p:txBody>
      </p:sp>
    </p:spTree>
    <p:extLst>
      <p:ext uri="{BB962C8B-B14F-4D97-AF65-F5344CB8AC3E}">
        <p14:creationId xmlns:p14="http://schemas.microsoft.com/office/powerpoint/2010/main" val="244446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3D9A8F-EAD1-EE70-6CB1-19154D42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Numeric Data 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DB93C-1AE8-E07E-C3CE-8FAD022B8C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997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A5675-2544-ADB6-A631-D25BA40A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Integers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0DB3-9062-598E-C47F-D56147D5D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Integers (int) is a whole number, positive or negative, </a:t>
            </a:r>
            <a:r>
              <a:rPr lang="en-US" sz="2400" b="1">
                <a:solidFill>
                  <a:schemeClr val="accent2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without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decimals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No limit to how long integers can be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7BB85-296D-BFAC-3DE5-76871413E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567" y="3429000"/>
            <a:ext cx="3170865" cy="304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15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rectangular object with blue text&#10;&#10;Description automatically generated">
            <a:extLst>
              <a:ext uri="{FF2B5EF4-FFF2-40B4-BE49-F238E27FC236}">
                <a16:creationId xmlns:a16="http://schemas.microsoft.com/office/drawing/2014/main" id="{42DA4305-00C0-20AE-AEB7-F87F553C93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2"/>
          <a:stretch/>
        </p:blipFill>
        <p:spPr>
          <a:xfrm>
            <a:off x="1214846" y="2545625"/>
            <a:ext cx="6836954" cy="26289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F60999A-1490-6825-AEE5-37876CA89AE5}"/>
              </a:ext>
            </a:extLst>
          </p:cNvPr>
          <p:cNvSpPr txBox="1">
            <a:spLocks/>
          </p:cNvSpPr>
          <p:nvPr/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Integers</a:t>
            </a:r>
          </a:p>
        </p:txBody>
      </p:sp>
    </p:spTree>
    <p:extLst>
      <p:ext uri="{BB962C8B-B14F-4D97-AF65-F5344CB8AC3E}">
        <p14:creationId xmlns:p14="http://schemas.microsoft.com/office/powerpoint/2010/main" val="191664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1081</Words>
  <Application>Microsoft Office PowerPoint</Application>
  <PresentationFormat>On-screen Show (4:3)</PresentationFormat>
  <Paragraphs>168</Paragraphs>
  <Slides>41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Arial Black</vt:lpstr>
      <vt:lpstr>Avenir Next</vt:lpstr>
      <vt:lpstr>Calibri</vt:lpstr>
      <vt:lpstr>Calibri Light</vt:lpstr>
      <vt:lpstr>Office Theme</vt:lpstr>
      <vt:lpstr>PowerPoint Presentation</vt:lpstr>
      <vt:lpstr>Python Data Types</vt:lpstr>
      <vt:lpstr>Today’s objectives</vt:lpstr>
      <vt:lpstr>Mouse Data Set:</vt:lpstr>
      <vt:lpstr>Python Data Types</vt:lpstr>
      <vt:lpstr>Python Data Types</vt:lpstr>
      <vt:lpstr>Numeric Data Types</vt:lpstr>
      <vt:lpstr>Integers</vt:lpstr>
      <vt:lpstr>PowerPoint Presentation</vt:lpstr>
      <vt:lpstr>PowerPoint Presentation</vt:lpstr>
      <vt:lpstr>Floating-point numbers</vt:lpstr>
      <vt:lpstr>PowerPoint Presentation</vt:lpstr>
      <vt:lpstr>PowerPoint Presentation</vt:lpstr>
      <vt:lpstr>PowerPoint Presentation</vt:lpstr>
      <vt:lpstr>PowerPoint Presentation</vt:lpstr>
      <vt:lpstr>Python help() function</vt:lpstr>
      <vt:lpstr>Sequence Data Types</vt:lpstr>
      <vt:lpstr>Strings</vt:lpstr>
      <vt:lpstr>Strings: Attention to details</vt:lpstr>
      <vt:lpstr>PowerPoint Presentation</vt:lpstr>
      <vt:lpstr>PowerPoint Presentation</vt:lpstr>
      <vt:lpstr>Python resources: strings</vt:lpstr>
      <vt:lpstr>Boolean Data Types</vt:lpstr>
      <vt:lpstr>Booleans</vt:lpstr>
      <vt:lpstr>PowerPoint Presentation</vt:lpstr>
      <vt:lpstr>Casting data types</vt:lpstr>
      <vt:lpstr>Storing Data using Variables</vt:lpstr>
      <vt:lpstr>Variables in python</vt:lpstr>
      <vt:lpstr>Rules for variable names in python</vt:lpstr>
      <vt:lpstr>Important note: Variable names vs. Strings</vt:lpstr>
      <vt:lpstr>PowerPoint Presentation</vt:lpstr>
      <vt:lpstr>PowerPoint Presentation</vt:lpstr>
      <vt:lpstr>PowerPoint Presentation</vt:lpstr>
      <vt:lpstr>Lists</vt:lpstr>
      <vt:lpstr>Lists</vt:lpstr>
      <vt:lpstr>Lists: Indexing</vt:lpstr>
      <vt:lpstr>Lists: Indexing</vt:lpstr>
      <vt:lpstr>PowerPoint Presentation</vt:lpstr>
      <vt:lpstr>PowerPoint Presentation</vt:lpstr>
      <vt:lpstr>PowerPoint Presentation</vt:lpstr>
      <vt:lpstr>Today’s objectives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Data Types</dc:title>
  <dc:creator>Dominique Lagasca</dc:creator>
  <cp:lastModifiedBy>Tasia Bos</cp:lastModifiedBy>
  <cp:revision>11</cp:revision>
  <dcterms:created xsi:type="dcterms:W3CDTF">2022-06-13T00:26:19Z</dcterms:created>
  <dcterms:modified xsi:type="dcterms:W3CDTF">2024-06-14T17:26:14Z</dcterms:modified>
</cp:coreProperties>
</file>